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  <p:sldMasterId id="2147483759" r:id="rId2"/>
    <p:sldMasterId id="2147483783" r:id="rId3"/>
  </p:sldMasterIdLst>
  <p:notesMasterIdLst>
    <p:notesMasterId r:id="rId25"/>
  </p:notesMasterIdLst>
  <p:sldIdLst>
    <p:sldId id="256" r:id="rId4"/>
    <p:sldId id="261" r:id="rId5"/>
    <p:sldId id="277" r:id="rId6"/>
    <p:sldId id="257" r:id="rId7"/>
    <p:sldId id="300" r:id="rId8"/>
    <p:sldId id="302" r:id="rId9"/>
    <p:sldId id="262" r:id="rId10"/>
    <p:sldId id="303" r:id="rId11"/>
    <p:sldId id="309" r:id="rId12"/>
    <p:sldId id="265" r:id="rId13"/>
    <p:sldId id="266" r:id="rId14"/>
    <p:sldId id="267" r:id="rId15"/>
    <p:sldId id="269" r:id="rId16"/>
    <p:sldId id="305" r:id="rId17"/>
    <p:sldId id="307" r:id="rId18"/>
    <p:sldId id="310" r:id="rId19"/>
    <p:sldId id="311" r:id="rId20"/>
    <p:sldId id="306" r:id="rId21"/>
    <p:sldId id="299" r:id="rId22"/>
    <p:sldId id="270" r:id="rId23"/>
    <p:sldId id="31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 w="15875" cap="rnd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Diversion Success</c:v>
                </c:pt>
                <c:pt idx="1">
                  <c:v>Child Go Back to Parent</c:v>
                </c:pt>
                <c:pt idx="2">
                  <c:v>Child Go To Special Development Agency </c:v>
                </c:pt>
                <c:pt idx="3">
                  <c:v>Child Go to Prison</c:v>
                </c:pt>
                <c:pt idx="4">
                  <c:v>Child Dealing With Law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3734</c:v>
                </c:pt>
                <c:pt idx="1">
                  <c:v>386</c:v>
                </c:pt>
                <c:pt idx="2">
                  <c:v>227</c:v>
                </c:pt>
                <c:pt idx="3">
                  <c:v>2226</c:v>
                </c:pt>
                <c:pt idx="4">
                  <c:v>6573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B-4E70-9CE3-94EEDC6D3B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 w="9525" cap="rnd" cmpd="sng" algn="ctr">
              <a:solidFill>
                <a:schemeClr val="accent1">
                  <a:shade val="90000"/>
                </a:schemeClr>
              </a:solidFill>
              <a:prstDash val="solid"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Diversion Success</c:v>
                </c:pt>
                <c:pt idx="1">
                  <c:v>Child Go Back to Parent</c:v>
                </c:pt>
                <c:pt idx="2">
                  <c:v>Child Go To Special Development Agency </c:v>
                </c:pt>
                <c:pt idx="3">
                  <c:v>Child Go to Prison</c:v>
                </c:pt>
                <c:pt idx="4">
                  <c:v>Child Dealing With Law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3449</c:v>
                </c:pt>
                <c:pt idx="1">
                  <c:v>352</c:v>
                </c:pt>
                <c:pt idx="2">
                  <c:v>485</c:v>
                </c:pt>
                <c:pt idx="3">
                  <c:v>2342</c:v>
                </c:pt>
                <c:pt idx="4">
                  <c:v>6628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B-4E70-9CE3-94EEDC6D3B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4000"/>
                  </a:schemeClr>
                </a:gs>
                <a:gs pos="100000">
                  <a:schemeClr val="accent5">
                    <a:shade val="98000"/>
                    <a:lumMod val="94000"/>
                  </a:schemeClr>
                </a:gs>
              </a:gsLst>
              <a:lin ang="5400000" scaled="0"/>
            </a:gradFill>
            <a:ln w="9525" cap="rnd" cmpd="sng" algn="ctr">
              <a:solidFill>
                <a:schemeClr val="accent5">
                  <a:shade val="90000"/>
                </a:schemeClr>
              </a:solidFill>
              <a:prstDash val="solid"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Diversion Success</c:v>
                </c:pt>
                <c:pt idx="1">
                  <c:v>Child Go Back to Parent</c:v>
                </c:pt>
                <c:pt idx="2">
                  <c:v>Child Go To Special Development Agency </c:v>
                </c:pt>
                <c:pt idx="3">
                  <c:v>Child Go to Prison</c:v>
                </c:pt>
                <c:pt idx="4">
                  <c:v>Child Dealing With Law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4379</c:v>
                </c:pt>
                <c:pt idx="1">
                  <c:v>432</c:v>
                </c:pt>
                <c:pt idx="2">
                  <c:v>563</c:v>
                </c:pt>
                <c:pt idx="3">
                  <c:v>3983</c:v>
                </c:pt>
                <c:pt idx="4">
                  <c:v>9357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5B-4E70-9CE3-94EEDC6D3B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 (August)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lumMod val="104000"/>
                  </a:schemeClr>
                </a:gs>
                <a:gs pos="100000">
                  <a:schemeClr val="accent6">
                    <a:shade val="98000"/>
                    <a:lumMod val="94000"/>
                  </a:schemeClr>
                </a:gs>
              </a:gsLst>
              <a:lin ang="5400000" scaled="0"/>
            </a:gradFill>
            <a:ln w="9525" cap="rnd" cmpd="sng" algn="ctr">
              <a:solidFill>
                <a:schemeClr val="accent6">
                  <a:shade val="90000"/>
                </a:schemeClr>
              </a:solidFill>
              <a:prstDash val="solid"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Diversion Success</c:v>
                </c:pt>
                <c:pt idx="1">
                  <c:v>Child Go Back to Parent</c:v>
                </c:pt>
                <c:pt idx="2">
                  <c:v>Child Go To Special Development Agency </c:v>
                </c:pt>
                <c:pt idx="3">
                  <c:v>Child Go to Prison</c:v>
                </c:pt>
                <c:pt idx="4">
                  <c:v>Child Dealing With Law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2358</c:v>
                </c:pt>
                <c:pt idx="1">
                  <c:v>263</c:v>
                </c:pt>
                <c:pt idx="2">
                  <c:v>506</c:v>
                </c:pt>
                <c:pt idx="3">
                  <c:v>1485</c:v>
                </c:pt>
                <c:pt idx="4">
                  <c:v>4612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5B-4E70-9CE3-94EEDC6D3B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4745088"/>
        <c:axId val="44746624"/>
      </c:barChart>
      <c:catAx>
        <c:axId val="447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6624"/>
        <c:crosses val="autoZero"/>
        <c:auto val="1"/>
        <c:lblAlgn val="ctr"/>
        <c:lblOffset val="100"/>
        <c:noMultiLvlLbl val="0"/>
      </c:catAx>
      <c:valAx>
        <c:axId val="4474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2DA7F-48CE-3144-9226-04FE6AC45BD5}" type="doc">
      <dgm:prSet loTypeId="urn:microsoft.com/office/officeart/2005/8/layout/hProcess9" loCatId="" qsTypeId="urn:microsoft.com/office/officeart/2005/8/quickstyle/3D4" qsCatId="3D" csTypeId="urn:microsoft.com/office/officeart/2005/8/colors/accent2_5" csCatId="accent2" phldr="1"/>
      <dgm:spPr/>
    </dgm:pt>
    <dgm:pt modelId="{B43ECB63-6DE3-854E-9F06-33FEC5A732ED}">
      <dgm:prSet phldrT="[Text]" custT="1"/>
      <dgm:spPr/>
      <dgm:t>
        <a:bodyPr/>
        <a:lstStyle/>
        <a:p>
          <a:pPr algn="ctr"/>
          <a:r>
            <a:rPr lang="en-US" sz="2000" b="1">
              <a:solidFill>
                <a:schemeClr val="tx1"/>
              </a:solidFill>
            </a:rPr>
            <a:t>SISTEM PERADILAN PIDANA ANAK</a:t>
          </a:r>
          <a:endParaRPr lang="en-US" sz="2000" b="1" dirty="0">
            <a:solidFill>
              <a:schemeClr val="tx1"/>
            </a:solidFill>
          </a:endParaRPr>
        </a:p>
      </dgm:t>
    </dgm:pt>
    <dgm:pt modelId="{206E6EE4-7434-C14D-8E9E-8DDF66B06165}" type="parTrans" cxnId="{627D363C-CCE9-7E42-9BD3-0CD465B2A55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B44711A-49A4-4E4D-98C1-D2A0CE6E4F51}" type="sibTrans" cxnId="{627D363C-CCE9-7E42-9BD3-0CD465B2A556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6C7F2C8-468A-4B4F-9260-639473A4C7C9}">
      <dgm:prSet phldrT="[Text]" custT="1"/>
      <dgm:spPr/>
      <dgm:t>
        <a:bodyPr/>
        <a:lstStyle/>
        <a:p>
          <a:pPr algn="l"/>
          <a:r>
            <a:rPr lang="id-ID" sz="1800" b="1" dirty="0">
              <a:solidFill>
                <a:schemeClr val="tx1"/>
              </a:solidFill>
            </a:rPr>
            <a:t>Wajib </a:t>
          </a:r>
          <a:r>
            <a:rPr lang="en-US" sz="1800" b="1" dirty="0" err="1">
              <a:solidFill>
                <a:schemeClr val="tx1"/>
              </a:solidFill>
            </a:rPr>
            <a:t>Mengutamakan</a:t>
          </a:r>
          <a:r>
            <a:rPr lang="id-ID" sz="1800" b="1" dirty="0">
              <a:solidFill>
                <a:schemeClr val="tx1"/>
              </a:solidFill>
            </a:rPr>
            <a:t> Pendekatan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Keadilan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Restoratif</a:t>
          </a:r>
          <a:endParaRPr lang="id-ID" sz="1800" b="1" dirty="0">
            <a:solidFill>
              <a:schemeClr val="tx1"/>
            </a:solidFill>
          </a:endParaRPr>
        </a:p>
        <a:p>
          <a:pPr algn="l"/>
          <a:r>
            <a:rPr lang="id-ID" sz="1800" b="1" dirty="0">
              <a:solidFill>
                <a:schemeClr val="tx1"/>
              </a:solidFill>
            </a:rPr>
            <a:t>(Pasal 5</a:t>
          </a:r>
          <a:r>
            <a:rPr lang="id-ID" sz="2000" b="1" dirty="0">
              <a:solidFill>
                <a:schemeClr val="tx1"/>
              </a:solidFill>
            </a:rPr>
            <a:t>)</a:t>
          </a:r>
          <a:endParaRPr lang="en-US" sz="2000" b="1" dirty="0">
            <a:solidFill>
              <a:schemeClr val="tx1"/>
            </a:solidFill>
          </a:endParaRPr>
        </a:p>
      </dgm:t>
    </dgm:pt>
    <dgm:pt modelId="{B69A226A-81B5-F449-BBCA-A3C0A5323B6A}" type="parTrans" cxnId="{0638D5FA-6975-8540-BC6B-35B9847AE83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18223B5-24DB-884E-A181-751F2FE91E71}" type="sibTrans" cxnId="{0638D5FA-6975-8540-BC6B-35B9847AE837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98E2B15-B778-814C-B60D-4E4D3A83C5BC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sz="1800" b="1" dirty="0">
              <a:solidFill>
                <a:schemeClr val="tx1"/>
              </a:solidFill>
            </a:rPr>
            <a:t>Keadilan Restoratif: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id-ID" sz="1800" b="1" dirty="0">
              <a:solidFill>
                <a:schemeClr val="tx1"/>
              </a:solidFill>
            </a:rPr>
            <a:t>P</a:t>
          </a:r>
          <a:r>
            <a:rPr lang="en-US" sz="1800" b="1" dirty="0" err="1">
              <a:solidFill>
                <a:schemeClr val="tx1"/>
              </a:solidFill>
            </a:rPr>
            <a:t>enyelesaian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perkara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tindak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pidana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dengan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melibatkan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pelaku</a:t>
          </a:r>
          <a:r>
            <a:rPr lang="en-US" sz="1800" b="1" dirty="0">
              <a:solidFill>
                <a:schemeClr val="tx1"/>
              </a:solidFill>
            </a:rPr>
            <a:t>, korban, </a:t>
          </a:r>
          <a:r>
            <a:rPr lang="en-US" sz="1800" b="1" dirty="0" err="1">
              <a:solidFill>
                <a:schemeClr val="tx1"/>
              </a:solidFill>
            </a:rPr>
            <a:t>keluarga</a:t>
          </a:r>
          <a:r>
            <a:rPr lang="en-US" sz="1800" b="1" dirty="0">
              <a:solidFill>
                <a:schemeClr val="tx1"/>
              </a:solidFill>
            </a:rPr>
            <a:t>, &amp; </a:t>
          </a:r>
          <a:r>
            <a:rPr lang="en-US" sz="1800" b="1" dirty="0" err="1">
              <a:solidFill>
                <a:schemeClr val="tx1"/>
              </a:solidFill>
            </a:rPr>
            <a:t>pihak</a:t>
          </a:r>
          <a:r>
            <a:rPr lang="en-US" sz="1800" b="1" dirty="0">
              <a:solidFill>
                <a:schemeClr val="tx1"/>
              </a:solidFill>
            </a:rPr>
            <a:t> lain yang </a:t>
          </a:r>
          <a:r>
            <a:rPr lang="en-US" sz="1800" b="1" dirty="0" err="1">
              <a:solidFill>
                <a:schemeClr val="tx1"/>
              </a:solidFill>
            </a:rPr>
            <a:t>terkait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untuk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bersama-sama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mencari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penyelesaian</a:t>
          </a:r>
          <a:r>
            <a:rPr lang="en-US" sz="1800" b="1" dirty="0">
              <a:solidFill>
                <a:schemeClr val="tx1"/>
              </a:solidFill>
            </a:rPr>
            <a:t> yang </a:t>
          </a:r>
          <a:r>
            <a:rPr lang="en-US" sz="1800" b="1" dirty="0" err="1">
              <a:solidFill>
                <a:schemeClr val="tx1"/>
              </a:solidFill>
            </a:rPr>
            <a:t>adil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dengan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menekankan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pemulihan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kembali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pada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keadaan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semula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dan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bukan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pembalasan</a:t>
          </a:r>
          <a:r>
            <a:rPr lang="en-US" sz="1800" b="1" dirty="0">
              <a:solidFill>
                <a:schemeClr val="tx1"/>
              </a:solidFill>
            </a:rPr>
            <a:t> </a:t>
          </a:r>
        </a:p>
      </dgm:t>
    </dgm:pt>
    <dgm:pt modelId="{C457BEE4-2983-9345-B3F7-5BF95C1AEA38}" type="parTrans" cxnId="{01DDEC2C-93DD-DC48-BCA9-29987E76BFD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3B9E970-985F-D64B-98C0-480FAEAAED6E}" type="sibTrans" cxnId="{01DDEC2C-93DD-DC48-BCA9-29987E76BFD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5476204-E936-794B-9262-747BA78AB3E6}" type="pres">
      <dgm:prSet presAssocID="{CD22DA7F-48CE-3144-9226-04FE6AC45BD5}" presName="CompostProcess" presStyleCnt="0">
        <dgm:presLayoutVars>
          <dgm:dir/>
          <dgm:resizeHandles val="exact"/>
        </dgm:presLayoutVars>
      </dgm:prSet>
      <dgm:spPr/>
    </dgm:pt>
    <dgm:pt modelId="{DFD79132-36CE-8F4A-A2F3-40DD3B7B1546}" type="pres">
      <dgm:prSet presAssocID="{CD22DA7F-48CE-3144-9226-04FE6AC45BD5}" presName="arrow" presStyleLbl="bgShp" presStyleIdx="0" presStyleCnt="1"/>
      <dgm:spPr>
        <a:ln>
          <a:solidFill>
            <a:schemeClr val="accent1"/>
          </a:solidFill>
        </a:ln>
      </dgm:spPr>
    </dgm:pt>
    <dgm:pt modelId="{0DF3F42F-772C-834E-B7D2-AD8C7F506C9D}" type="pres">
      <dgm:prSet presAssocID="{CD22DA7F-48CE-3144-9226-04FE6AC45BD5}" presName="linearProcess" presStyleCnt="0"/>
      <dgm:spPr/>
    </dgm:pt>
    <dgm:pt modelId="{143768E8-106C-2948-B91D-E82B48F4C262}" type="pres">
      <dgm:prSet presAssocID="{B43ECB63-6DE3-854E-9F06-33FEC5A732ED}" presName="textNode" presStyleLbl="node1" presStyleIdx="0" presStyleCnt="3" custScaleX="46088">
        <dgm:presLayoutVars>
          <dgm:bulletEnabled val="1"/>
        </dgm:presLayoutVars>
      </dgm:prSet>
      <dgm:spPr/>
    </dgm:pt>
    <dgm:pt modelId="{119CC8EB-903F-AA47-BFA7-688E12EE962A}" type="pres">
      <dgm:prSet presAssocID="{9B44711A-49A4-4E4D-98C1-D2A0CE6E4F51}" presName="sibTrans" presStyleCnt="0"/>
      <dgm:spPr/>
    </dgm:pt>
    <dgm:pt modelId="{56BCC484-B1A7-FB49-8E53-F984E35F5951}" type="pres">
      <dgm:prSet presAssocID="{46C7F2C8-468A-4B4F-9260-639473A4C7C9}" presName="textNode" presStyleLbl="node1" presStyleIdx="1" presStyleCnt="3" custScaleX="46088">
        <dgm:presLayoutVars>
          <dgm:bulletEnabled val="1"/>
        </dgm:presLayoutVars>
      </dgm:prSet>
      <dgm:spPr/>
    </dgm:pt>
    <dgm:pt modelId="{3EB22793-5D26-9145-8C2F-3DC983918239}" type="pres">
      <dgm:prSet presAssocID="{C18223B5-24DB-884E-A181-751F2FE91E71}" presName="sibTrans" presStyleCnt="0"/>
      <dgm:spPr/>
    </dgm:pt>
    <dgm:pt modelId="{F0623F7D-B8BF-9E4E-8D55-733A2E5C2EC8}" type="pres">
      <dgm:prSet presAssocID="{398E2B15-B778-814C-B60D-4E4D3A83C5BC}" presName="textNode" presStyleLbl="node1" presStyleIdx="2" presStyleCnt="3" custScaleY="123512">
        <dgm:presLayoutVars>
          <dgm:bulletEnabled val="1"/>
        </dgm:presLayoutVars>
      </dgm:prSet>
      <dgm:spPr/>
    </dgm:pt>
  </dgm:ptLst>
  <dgm:cxnLst>
    <dgm:cxn modelId="{01DDEC2C-93DD-DC48-BCA9-29987E76BFD3}" srcId="{CD22DA7F-48CE-3144-9226-04FE6AC45BD5}" destId="{398E2B15-B778-814C-B60D-4E4D3A83C5BC}" srcOrd="2" destOrd="0" parTransId="{C457BEE4-2983-9345-B3F7-5BF95C1AEA38}" sibTransId="{33B9E970-985F-D64B-98C0-480FAEAAED6E}"/>
    <dgm:cxn modelId="{627D363C-CCE9-7E42-9BD3-0CD465B2A556}" srcId="{CD22DA7F-48CE-3144-9226-04FE6AC45BD5}" destId="{B43ECB63-6DE3-854E-9F06-33FEC5A732ED}" srcOrd="0" destOrd="0" parTransId="{206E6EE4-7434-C14D-8E9E-8DDF66B06165}" sibTransId="{9B44711A-49A4-4E4D-98C1-D2A0CE6E4F51}"/>
    <dgm:cxn modelId="{E9B2AA68-5723-9A48-8E8D-A76C5DBE1E10}" type="presOf" srcId="{398E2B15-B778-814C-B60D-4E4D3A83C5BC}" destId="{F0623F7D-B8BF-9E4E-8D55-733A2E5C2EC8}" srcOrd="0" destOrd="0" presId="urn:microsoft.com/office/officeart/2005/8/layout/hProcess9"/>
    <dgm:cxn modelId="{1702CB95-9BC7-1544-B2AF-B715A6BF9AED}" type="presOf" srcId="{CD22DA7F-48CE-3144-9226-04FE6AC45BD5}" destId="{95476204-E936-794B-9262-747BA78AB3E6}" srcOrd="0" destOrd="0" presId="urn:microsoft.com/office/officeart/2005/8/layout/hProcess9"/>
    <dgm:cxn modelId="{398295AB-BC6B-904E-9635-56CFC46E87F2}" type="presOf" srcId="{46C7F2C8-468A-4B4F-9260-639473A4C7C9}" destId="{56BCC484-B1A7-FB49-8E53-F984E35F5951}" srcOrd="0" destOrd="0" presId="urn:microsoft.com/office/officeart/2005/8/layout/hProcess9"/>
    <dgm:cxn modelId="{EF8D3CDB-48CA-2A4C-882E-0F22D57AD579}" type="presOf" srcId="{B43ECB63-6DE3-854E-9F06-33FEC5A732ED}" destId="{143768E8-106C-2948-B91D-E82B48F4C262}" srcOrd="0" destOrd="0" presId="urn:microsoft.com/office/officeart/2005/8/layout/hProcess9"/>
    <dgm:cxn modelId="{0638D5FA-6975-8540-BC6B-35B9847AE837}" srcId="{CD22DA7F-48CE-3144-9226-04FE6AC45BD5}" destId="{46C7F2C8-468A-4B4F-9260-639473A4C7C9}" srcOrd="1" destOrd="0" parTransId="{B69A226A-81B5-F449-BBCA-A3C0A5323B6A}" sibTransId="{C18223B5-24DB-884E-A181-751F2FE91E71}"/>
    <dgm:cxn modelId="{D70387B6-411F-5345-B64B-5622B0C7978D}" type="presParOf" srcId="{95476204-E936-794B-9262-747BA78AB3E6}" destId="{DFD79132-36CE-8F4A-A2F3-40DD3B7B1546}" srcOrd="0" destOrd="0" presId="urn:microsoft.com/office/officeart/2005/8/layout/hProcess9"/>
    <dgm:cxn modelId="{F3719E75-376C-E14D-B237-87539A0B40E6}" type="presParOf" srcId="{95476204-E936-794B-9262-747BA78AB3E6}" destId="{0DF3F42F-772C-834E-B7D2-AD8C7F506C9D}" srcOrd="1" destOrd="0" presId="urn:microsoft.com/office/officeart/2005/8/layout/hProcess9"/>
    <dgm:cxn modelId="{7140EA1F-BE59-BE40-87E7-C45E8EAD96E0}" type="presParOf" srcId="{0DF3F42F-772C-834E-B7D2-AD8C7F506C9D}" destId="{143768E8-106C-2948-B91D-E82B48F4C262}" srcOrd="0" destOrd="0" presId="urn:microsoft.com/office/officeart/2005/8/layout/hProcess9"/>
    <dgm:cxn modelId="{6A9922F5-89DD-4A4D-8A5A-E8407566554C}" type="presParOf" srcId="{0DF3F42F-772C-834E-B7D2-AD8C7F506C9D}" destId="{119CC8EB-903F-AA47-BFA7-688E12EE962A}" srcOrd="1" destOrd="0" presId="urn:microsoft.com/office/officeart/2005/8/layout/hProcess9"/>
    <dgm:cxn modelId="{B3B90650-D760-6A40-9FB0-1B90FD549527}" type="presParOf" srcId="{0DF3F42F-772C-834E-B7D2-AD8C7F506C9D}" destId="{56BCC484-B1A7-FB49-8E53-F984E35F5951}" srcOrd="2" destOrd="0" presId="urn:microsoft.com/office/officeart/2005/8/layout/hProcess9"/>
    <dgm:cxn modelId="{568162C9-8580-E04C-931C-B47C1918F992}" type="presParOf" srcId="{0DF3F42F-772C-834E-B7D2-AD8C7F506C9D}" destId="{3EB22793-5D26-9145-8C2F-3DC983918239}" srcOrd="3" destOrd="0" presId="urn:microsoft.com/office/officeart/2005/8/layout/hProcess9"/>
    <dgm:cxn modelId="{6F178C36-10ED-F443-A4D4-FE84AE5EBDC5}" type="presParOf" srcId="{0DF3F42F-772C-834E-B7D2-AD8C7F506C9D}" destId="{F0623F7D-B8BF-9E4E-8D55-733A2E5C2EC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33BF6C-880A-3A48-9CA1-2F8171D5C861}" type="doc">
      <dgm:prSet loTypeId="urn:microsoft.com/office/officeart/2005/8/layout/orgChart1" loCatId="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3C455F-0B81-4145-8E0F-B516A37578A0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UU No. 11/2012</a:t>
          </a:r>
        </a:p>
        <a:p>
          <a:r>
            <a:rPr lang="en-US" sz="2000" dirty="0" err="1">
              <a:solidFill>
                <a:schemeClr val="tx1"/>
              </a:solidFill>
            </a:rPr>
            <a:t>tentang</a:t>
          </a:r>
          <a:r>
            <a:rPr lang="en-US" sz="2000" dirty="0">
              <a:solidFill>
                <a:schemeClr val="tx1"/>
              </a:solidFill>
            </a:rPr>
            <a:t> SPPA</a:t>
          </a:r>
        </a:p>
      </dgm:t>
    </dgm:pt>
    <dgm:pt modelId="{8856698F-E715-0C40-8F89-7BDF96F967C4}" type="parTrans" cxnId="{B4EC180C-149E-3C4A-84F4-8502EB4FE3C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3BD76C8-4C83-FB4E-A70D-D0D1711D6818}" type="sibTrans" cxnId="{B4EC180C-149E-3C4A-84F4-8502EB4FE3C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255EA37-7DBB-5247-A213-11D8232525A4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PP 8/2017 </a:t>
          </a:r>
          <a:r>
            <a:rPr lang="en-US" sz="2000" dirty="0" err="1">
              <a:solidFill>
                <a:schemeClr val="tx1"/>
              </a:solidFill>
            </a:rPr>
            <a:t>tentang</a:t>
          </a:r>
          <a:r>
            <a:rPr lang="en-US" sz="2000" dirty="0">
              <a:solidFill>
                <a:schemeClr val="tx1"/>
              </a:solidFill>
            </a:rPr>
            <a:t> Tata Cara </a:t>
          </a:r>
          <a:r>
            <a:rPr lang="en-US" sz="2000" dirty="0" err="1">
              <a:solidFill>
                <a:schemeClr val="tx1"/>
              </a:solidFill>
            </a:rPr>
            <a:t>Koordinasi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Evaluasi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Pelaporan</a:t>
          </a:r>
          <a:r>
            <a:rPr lang="en-US" sz="2000" dirty="0">
              <a:solidFill>
                <a:schemeClr val="tx1"/>
              </a:solidFill>
            </a:rPr>
            <a:t> SPPA</a:t>
          </a:r>
        </a:p>
      </dgm:t>
    </dgm:pt>
    <dgm:pt modelId="{B1F7EB06-8B99-DF4E-AE7E-0604B1D2B8B3}" type="parTrans" cxnId="{617F8704-79C0-A64D-8C84-5F21BD0E645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4871CCC-8934-D146-9F14-FE45FCF8A122}" type="sibTrans" cxnId="{617F8704-79C0-A64D-8C84-5F21BD0E645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EE0978D-07DB-A14F-BF47-179C23AD35C3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PP 9/2017 </a:t>
          </a:r>
          <a:r>
            <a:rPr lang="en-US" sz="2000" dirty="0" err="1">
              <a:solidFill>
                <a:schemeClr val="tx1"/>
              </a:solidFill>
            </a:rPr>
            <a:t>tentang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Pedoman</a:t>
          </a:r>
          <a:r>
            <a:rPr lang="en-US" sz="2000" dirty="0">
              <a:solidFill>
                <a:schemeClr val="tx1"/>
              </a:solidFill>
            </a:rPr>
            <a:t> Register </a:t>
          </a:r>
          <a:r>
            <a:rPr lang="en-US" sz="2000" dirty="0" err="1">
              <a:solidFill>
                <a:schemeClr val="tx1"/>
              </a:solidFill>
            </a:rPr>
            <a:t>Perkara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Anak</a:t>
          </a:r>
          <a:endParaRPr lang="en-US" sz="2000" dirty="0">
            <a:solidFill>
              <a:schemeClr val="tx1"/>
            </a:solidFill>
          </a:endParaRPr>
        </a:p>
      </dgm:t>
    </dgm:pt>
    <dgm:pt modelId="{D702CEE1-E3B5-534B-B717-1BFB9F7F1215}" type="parTrans" cxnId="{BC74970D-2CF8-6A46-A41A-B1015C45F93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B7B2038-B91F-6949-B17A-21254314B86E}" type="sibTrans" cxnId="{BC74970D-2CF8-6A46-A41A-B1015C45F93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1D30CF8-7D3E-B342-8351-CF6D1E8A988E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PP 65/2015 </a:t>
          </a:r>
          <a:r>
            <a:rPr lang="en-US" sz="2000" dirty="0" err="1">
              <a:solidFill>
                <a:schemeClr val="tx1"/>
              </a:solidFill>
            </a:rPr>
            <a:t>tentang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Pedoman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Diversi</a:t>
          </a:r>
          <a:endParaRPr lang="en-US" sz="2000" dirty="0">
            <a:solidFill>
              <a:schemeClr val="tx1"/>
            </a:solidFill>
          </a:endParaRPr>
        </a:p>
      </dgm:t>
    </dgm:pt>
    <dgm:pt modelId="{C7D7DE55-1790-B94A-8203-F7BC44002343}" type="parTrans" cxnId="{ADAF925F-4988-384E-B10F-0FF76F9F9BD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9CD1D1A-38C0-534C-A295-7A551FB2C6FA}" type="sibTrans" cxnId="{ADAF925F-4988-384E-B10F-0FF76F9F9BD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EFD048E-637B-EC41-BB52-061AA86A3AB9}" type="pres">
      <dgm:prSet presAssocID="{5133BF6C-880A-3A48-9CA1-2F8171D5C8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AD421A-CC4C-904D-9C21-9791239A7791}" type="pres">
      <dgm:prSet presAssocID="{713C455F-0B81-4145-8E0F-B516A37578A0}" presName="hierRoot1" presStyleCnt="0">
        <dgm:presLayoutVars>
          <dgm:hierBranch val="init"/>
        </dgm:presLayoutVars>
      </dgm:prSet>
      <dgm:spPr/>
    </dgm:pt>
    <dgm:pt modelId="{C368A3BC-17F0-444A-8301-E985BB5D2D02}" type="pres">
      <dgm:prSet presAssocID="{713C455F-0B81-4145-8E0F-B516A37578A0}" presName="rootComposite1" presStyleCnt="0"/>
      <dgm:spPr/>
    </dgm:pt>
    <dgm:pt modelId="{948A0DD0-EE11-5F45-B685-7D4A83502344}" type="pres">
      <dgm:prSet presAssocID="{713C455F-0B81-4145-8E0F-B516A37578A0}" presName="rootText1" presStyleLbl="node0" presStyleIdx="0" presStyleCnt="1">
        <dgm:presLayoutVars>
          <dgm:chPref val="3"/>
        </dgm:presLayoutVars>
      </dgm:prSet>
      <dgm:spPr/>
    </dgm:pt>
    <dgm:pt modelId="{D2AEEB15-D311-8948-A287-E08077A171A0}" type="pres">
      <dgm:prSet presAssocID="{713C455F-0B81-4145-8E0F-B516A37578A0}" presName="rootConnector1" presStyleLbl="node1" presStyleIdx="0" presStyleCnt="0"/>
      <dgm:spPr/>
    </dgm:pt>
    <dgm:pt modelId="{33978304-931B-4E47-806C-172729919747}" type="pres">
      <dgm:prSet presAssocID="{713C455F-0B81-4145-8E0F-B516A37578A0}" presName="hierChild2" presStyleCnt="0"/>
      <dgm:spPr/>
    </dgm:pt>
    <dgm:pt modelId="{3888E220-095E-D84B-8EAB-C05D2D7B5A67}" type="pres">
      <dgm:prSet presAssocID="{C7D7DE55-1790-B94A-8203-F7BC44002343}" presName="Name37" presStyleLbl="parChTrans1D2" presStyleIdx="0" presStyleCnt="3"/>
      <dgm:spPr/>
    </dgm:pt>
    <dgm:pt modelId="{44947CA4-3580-BC43-8DA0-990EC0D552C0}" type="pres">
      <dgm:prSet presAssocID="{41D30CF8-7D3E-B342-8351-CF6D1E8A988E}" presName="hierRoot2" presStyleCnt="0">
        <dgm:presLayoutVars>
          <dgm:hierBranch val="init"/>
        </dgm:presLayoutVars>
      </dgm:prSet>
      <dgm:spPr/>
    </dgm:pt>
    <dgm:pt modelId="{F83A3F76-2CD2-4C45-AD2A-A276DE8CB468}" type="pres">
      <dgm:prSet presAssocID="{41D30CF8-7D3E-B342-8351-CF6D1E8A988E}" presName="rootComposite" presStyleCnt="0"/>
      <dgm:spPr/>
    </dgm:pt>
    <dgm:pt modelId="{DFE7CB0E-CA1F-9D4E-8303-E3ED6F917051}" type="pres">
      <dgm:prSet presAssocID="{41D30CF8-7D3E-B342-8351-CF6D1E8A988E}" presName="rootText" presStyleLbl="node2" presStyleIdx="0" presStyleCnt="3">
        <dgm:presLayoutVars>
          <dgm:chPref val="3"/>
        </dgm:presLayoutVars>
      </dgm:prSet>
      <dgm:spPr/>
    </dgm:pt>
    <dgm:pt modelId="{535B9838-16A0-2445-B331-885A917A136F}" type="pres">
      <dgm:prSet presAssocID="{41D30CF8-7D3E-B342-8351-CF6D1E8A988E}" presName="rootConnector" presStyleLbl="node2" presStyleIdx="0" presStyleCnt="3"/>
      <dgm:spPr/>
    </dgm:pt>
    <dgm:pt modelId="{6228EDC4-668D-D043-BB74-F9937C2DA3CF}" type="pres">
      <dgm:prSet presAssocID="{41D30CF8-7D3E-B342-8351-CF6D1E8A988E}" presName="hierChild4" presStyleCnt="0"/>
      <dgm:spPr/>
    </dgm:pt>
    <dgm:pt modelId="{E6BE70A9-2F78-D84F-A144-F4C0E0A1B88C}" type="pres">
      <dgm:prSet presAssocID="{41D30CF8-7D3E-B342-8351-CF6D1E8A988E}" presName="hierChild5" presStyleCnt="0"/>
      <dgm:spPr/>
    </dgm:pt>
    <dgm:pt modelId="{D1899E72-F9AF-4742-86C5-A1C6B68398DB}" type="pres">
      <dgm:prSet presAssocID="{B1F7EB06-8B99-DF4E-AE7E-0604B1D2B8B3}" presName="Name37" presStyleLbl="parChTrans1D2" presStyleIdx="1" presStyleCnt="3"/>
      <dgm:spPr/>
    </dgm:pt>
    <dgm:pt modelId="{D75A32DF-6C7F-374D-A441-5B1B41FABA15}" type="pres">
      <dgm:prSet presAssocID="{4255EA37-7DBB-5247-A213-11D8232525A4}" presName="hierRoot2" presStyleCnt="0">
        <dgm:presLayoutVars>
          <dgm:hierBranch val="init"/>
        </dgm:presLayoutVars>
      </dgm:prSet>
      <dgm:spPr/>
    </dgm:pt>
    <dgm:pt modelId="{826439AB-8684-5E48-A619-0E4BE6DB6625}" type="pres">
      <dgm:prSet presAssocID="{4255EA37-7DBB-5247-A213-11D8232525A4}" presName="rootComposite" presStyleCnt="0"/>
      <dgm:spPr/>
    </dgm:pt>
    <dgm:pt modelId="{49ADDC39-6FC8-A547-9BCD-75E1643DEA84}" type="pres">
      <dgm:prSet presAssocID="{4255EA37-7DBB-5247-A213-11D8232525A4}" presName="rootText" presStyleLbl="node2" presStyleIdx="1" presStyleCnt="3">
        <dgm:presLayoutVars>
          <dgm:chPref val="3"/>
        </dgm:presLayoutVars>
      </dgm:prSet>
      <dgm:spPr/>
    </dgm:pt>
    <dgm:pt modelId="{EFD915EB-20D8-6E47-8530-4D550AB368DB}" type="pres">
      <dgm:prSet presAssocID="{4255EA37-7DBB-5247-A213-11D8232525A4}" presName="rootConnector" presStyleLbl="node2" presStyleIdx="1" presStyleCnt="3"/>
      <dgm:spPr/>
    </dgm:pt>
    <dgm:pt modelId="{A01DD61C-8E09-D848-97BA-02AC9F7FFF9F}" type="pres">
      <dgm:prSet presAssocID="{4255EA37-7DBB-5247-A213-11D8232525A4}" presName="hierChild4" presStyleCnt="0"/>
      <dgm:spPr/>
    </dgm:pt>
    <dgm:pt modelId="{B38AABB6-7263-4C49-A455-C433BD6CACDB}" type="pres">
      <dgm:prSet presAssocID="{4255EA37-7DBB-5247-A213-11D8232525A4}" presName="hierChild5" presStyleCnt="0"/>
      <dgm:spPr/>
    </dgm:pt>
    <dgm:pt modelId="{C4CB8255-C753-9C41-B78E-B74C2FF44818}" type="pres">
      <dgm:prSet presAssocID="{D702CEE1-E3B5-534B-B717-1BFB9F7F1215}" presName="Name37" presStyleLbl="parChTrans1D2" presStyleIdx="2" presStyleCnt="3"/>
      <dgm:spPr/>
    </dgm:pt>
    <dgm:pt modelId="{94705BF1-3A9D-D545-9662-BC326FFFBA0F}" type="pres">
      <dgm:prSet presAssocID="{BEE0978D-07DB-A14F-BF47-179C23AD35C3}" presName="hierRoot2" presStyleCnt="0">
        <dgm:presLayoutVars>
          <dgm:hierBranch val="init"/>
        </dgm:presLayoutVars>
      </dgm:prSet>
      <dgm:spPr/>
    </dgm:pt>
    <dgm:pt modelId="{B7A9D0FF-5DC7-0943-8DDD-E3D374E3F78E}" type="pres">
      <dgm:prSet presAssocID="{BEE0978D-07DB-A14F-BF47-179C23AD35C3}" presName="rootComposite" presStyleCnt="0"/>
      <dgm:spPr/>
    </dgm:pt>
    <dgm:pt modelId="{91ACFFB8-BC32-0840-A404-79CF4F4D66AC}" type="pres">
      <dgm:prSet presAssocID="{BEE0978D-07DB-A14F-BF47-179C23AD35C3}" presName="rootText" presStyleLbl="node2" presStyleIdx="2" presStyleCnt="3">
        <dgm:presLayoutVars>
          <dgm:chPref val="3"/>
        </dgm:presLayoutVars>
      </dgm:prSet>
      <dgm:spPr/>
    </dgm:pt>
    <dgm:pt modelId="{6A53CECD-B648-7248-A666-19C589339BF2}" type="pres">
      <dgm:prSet presAssocID="{BEE0978D-07DB-A14F-BF47-179C23AD35C3}" presName="rootConnector" presStyleLbl="node2" presStyleIdx="2" presStyleCnt="3"/>
      <dgm:spPr/>
    </dgm:pt>
    <dgm:pt modelId="{F38A1A25-0E6F-DF4D-8862-1D0A0C26CAA4}" type="pres">
      <dgm:prSet presAssocID="{BEE0978D-07DB-A14F-BF47-179C23AD35C3}" presName="hierChild4" presStyleCnt="0"/>
      <dgm:spPr/>
    </dgm:pt>
    <dgm:pt modelId="{D39137E1-8D97-6D41-B931-8A80EADF62E0}" type="pres">
      <dgm:prSet presAssocID="{BEE0978D-07DB-A14F-BF47-179C23AD35C3}" presName="hierChild5" presStyleCnt="0"/>
      <dgm:spPr/>
    </dgm:pt>
    <dgm:pt modelId="{83CA20D8-93F2-7843-AE38-70E78BBA8D36}" type="pres">
      <dgm:prSet presAssocID="{713C455F-0B81-4145-8E0F-B516A37578A0}" presName="hierChild3" presStyleCnt="0"/>
      <dgm:spPr/>
    </dgm:pt>
  </dgm:ptLst>
  <dgm:cxnLst>
    <dgm:cxn modelId="{617F8704-79C0-A64D-8C84-5F21BD0E645C}" srcId="{713C455F-0B81-4145-8E0F-B516A37578A0}" destId="{4255EA37-7DBB-5247-A213-11D8232525A4}" srcOrd="1" destOrd="0" parTransId="{B1F7EB06-8B99-DF4E-AE7E-0604B1D2B8B3}" sibTransId="{E4871CCC-8934-D146-9F14-FE45FCF8A122}"/>
    <dgm:cxn modelId="{B4EC180C-149E-3C4A-84F4-8502EB4FE3CB}" srcId="{5133BF6C-880A-3A48-9CA1-2F8171D5C861}" destId="{713C455F-0B81-4145-8E0F-B516A37578A0}" srcOrd="0" destOrd="0" parTransId="{8856698F-E715-0C40-8F89-7BDF96F967C4}" sibTransId="{C3BD76C8-4C83-FB4E-A70D-D0D1711D6818}"/>
    <dgm:cxn modelId="{BC74970D-2CF8-6A46-A41A-B1015C45F930}" srcId="{713C455F-0B81-4145-8E0F-B516A37578A0}" destId="{BEE0978D-07DB-A14F-BF47-179C23AD35C3}" srcOrd="2" destOrd="0" parTransId="{D702CEE1-E3B5-534B-B717-1BFB9F7F1215}" sibTransId="{1B7B2038-B91F-6949-B17A-21254314B86E}"/>
    <dgm:cxn modelId="{4837C537-31FD-2142-9796-11D99BC91A47}" type="presOf" srcId="{713C455F-0B81-4145-8E0F-B516A37578A0}" destId="{948A0DD0-EE11-5F45-B685-7D4A83502344}" srcOrd="0" destOrd="0" presId="urn:microsoft.com/office/officeart/2005/8/layout/orgChart1"/>
    <dgm:cxn modelId="{A4A56A52-213A-D644-8635-C1123B2CB5DE}" type="presOf" srcId="{41D30CF8-7D3E-B342-8351-CF6D1E8A988E}" destId="{DFE7CB0E-CA1F-9D4E-8303-E3ED6F917051}" srcOrd="0" destOrd="0" presId="urn:microsoft.com/office/officeart/2005/8/layout/orgChart1"/>
    <dgm:cxn modelId="{ADAF925F-4988-384E-B10F-0FF76F9F9BD7}" srcId="{713C455F-0B81-4145-8E0F-B516A37578A0}" destId="{41D30CF8-7D3E-B342-8351-CF6D1E8A988E}" srcOrd="0" destOrd="0" parTransId="{C7D7DE55-1790-B94A-8203-F7BC44002343}" sibTransId="{A9CD1D1A-38C0-534C-A295-7A551FB2C6FA}"/>
    <dgm:cxn modelId="{0B31CB66-00AC-B54B-A15F-1F0631F1C1DF}" type="presOf" srcId="{4255EA37-7DBB-5247-A213-11D8232525A4}" destId="{49ADDC39-6FC8-A547-9BCD-75E1643DEA84}" srcOrd="0" destOrd="0" presId="urn:microsoft.com/office/officeart/2005/8/layout/orgChart1"/>
    <dgm:cxn modelId="{F3B2C96D-E19A-AF46-BB68-FD812742741F}" type="presOf" srcId="{B1F7EB06-8B99-DF4E-AE7E-0604B1D2B8B3}" destId="{D1899E72-F9AF-4742-86C5-A1C6B68398DB}" srcOrd="0" destOrd="0" presId="urn:microsoft.com/office/officeart/2005/8/layout/orgChart1"/>
    <dgm:cxn modelId="{0D2E5F70-AA1F-B140-AF79-EBF31E1B2F3E}" type="presOf" srcId="{C7D7DE55-1790-B94A-8203-F7BC44002343}" destId="{3888E220-095E-D84B-8EAB-C05D2D7B5A67}" srcOrd="0" destOrd="0" presId="urn:microsoft.com/office/officeart/2005/8/layout/orgChart1"/>
    <dgm:cxn modelId="{0005627D-3C1F-5046-A286-C4B3C1EBC8F4}" type="presOf" srcId="{D702CEE1-E3B5-534B-B717-1BFB9F7F1215}" destId="{C4CB8255-C753-9C41-B78E-B74C2FF44818}" srcOrd="0" destOrd="0" presId="urn:microsoft.com/office/officeart/2005/8/layout/orgChart1"/>
    <dgm:cxn modelId="{1FB70986-1E05-5A43-85D9-49D8D438FB63}" type="presOf" srcId="{4255EA37-7DBB-5247-A213-11D8232525A4}" destId="{EFD915EB-20D8-6E47-8530-4D550AB368DB}" srcOrd="1" destOrd="0" presId="urn:microsoft.com/office/officeart/2005/8/layout/orgChart1"/>
    <dgm:cxn modelId="{FFB24290-3289-E244-A80A-A921A9180D55}" type="presOf" srcId="{41D30CF8-7D3E-B342-8351-CF6D1E8A988E}" destId="{535B9838-16A0-2445-B331-885A917A136F}" srcOrd="1" destOrd="0" presId="urn:microsoft.com/office/officeart/2005/8/layout/orgChart1"/>
    <dgm:cxn modelId="{3B8C1195-41D7-C141-8355-E7D31505B689}" type="presOf" srcId="{BEE0978D-07DB-A14F-BF47-179C23AD35C3}" destId="{6A53CECD-B648-7248-A666-19C589339BF2}" srcOrd="1" destOrd="0" presId="urn:microsoft.com/office/officeart/2005/8/layout/orgChart1"/>
    <dgm:cxn modelId="{100D6A97-EBAB-C64F-AE6F-699BAD2A0D7C}" type="presOf" srcId="{713C455F-0B81-4145-8E0F-B516A37578A0}" destId="{D2AEEB15-D311-8948-A287-E08077A171A0}" srcOrd="1" destOrd="0" presId="urn:microsoft.com/office/officeart/2005/8/layout/orgChart1"/>
    <dgm:cxn modelId="{BBD09CCE-E474-A64F-8388-F4C957D716B6}" type="presOf" srcId="{BEE0978D-07DB-A14F-BF47-179C23AD35C3}" destId="{91ACFFB8-BC32-0840-A404-79CF4F4D66AC}" srcOrd="0" destOrd="0" presId="urn:microsoft.com/office/officeart/2005/8/layout/orgChart1"/>
    <dgm:cxn modelId="{605424DF-E95C-FD47-BA79-B5AD0F086FD8}" type="presOf" srcId="{5133BF6C-880A-3A48-9CA1-2F8171D5C861}" destId="{DEFD048E-637B-EC41-BB52-061AA86A3AB9}" srcOrd="0" destOrd="0" presId="urn:microsoft.com/office/officeart/2005/8/layout/orgChart1"/>
    <dgm:cxn modelId="{5B1A672C-3208-0B4D-A168-268EFC458FFD}" type="presParOf" srcId="{DEFD048E-637B-EC41-BB52-061AA86A3AB9}" destId="{77AD421A-CC4C-904D-9C21-9791239A7791}" srcOrd="0" destOrd="0" presId="urn:microsoft.com/office/officeart/2005/8/layout/orgChart1"/>
    <dgm:cxn modelId="{4BFE4B35-F8C5-6949-B6FF-D459458CD1E4}" type="presParOf" srcId="{77AD421A-CC4C-904D-9C21-9791239A7791}" destId="{C368A3BC-17F0-444A-8301-E985BB5D2D02}" srcOrd="0" destOrd="0" presId="urn:microsoft.com/office/officeart/2005/8/layout/orgChart1"/>
    <dgm:cxn modelId="{C2F3A095-EDD6-1B4F-90F0-EAE62B086026}" type="presParOf" srcId="{C368A3BC-17F0-444A-8301-E985BB5D2D02}" destId="{948A0DD0-EE11-5F45-B685-7D4A83502344}" srcOrd="0" destOrd="0" presId="urn:microsoft.com/office/officeart/2005/8/layout/orgChart1"/>
    <dgm:cxn modelId="{D5A979C9-2D58-D34A-80D7-31AFD98D9B77}" type="presParOf" srcId="{C368A3BC-17F0-444A-8301-E985BB5D2D02}" destId="{D2AEEB15-D311-8948-A287-E08077A171A0}" srcOrd="1" destOrd="0" presId="urn:microsoft.com/office/officeart/2005/8/layout/orgChart1"/>
    <dgm:cxn modelId="{E149727F-F09F-8946-B4AD-3A86A2215E57}" type="presParOf" srcId="{77AD421A-CC4C-904D-9C21-9791239A7791}" destId="{33978304-931B-4E47-806C-172729919747}" srcOrd="1" destOrd="0" presId="urn:microsoft.com/office/officeart/2005/8/layout/orgChart1"/>
    <dgm:cxn modelId="{0F52C226-E024-084E-89BB-143FFFEAB957}" type="presParOf" srcId="{33978304-931B-4E47-806C-172729919747}" destId="{3888E220-095E-D84B-8EAB-C05D2D7B5A67}" srcOrd="0" destOrd="0" presId="urn:microsoft.com/office/officeart/2005/8/layout/orgChart1"/>
    <dgm:cxn modelId="{0F15AF2F-761B-B842-82FD-29C0FEEE061E}" type="presParOf" srcId="{33978304-931B-4E47-806C-172729919747}" destId="{44947CA4-3580-BC43-8DA0-990EC0D552C0}" srcOrd="1" destOrd="0" presId="urn:microsoft.com/office/officeart/2005/8/layout/orgChart1"/>
    <dgm:cxn modelId="{E6FF0C00-0C67-1242-B231-F40B2199D507}" type="presParOf" srcId="{44947CA4-3580-BC43-8DA0-990EC0D552C0}" destId="{F83A3F76-2CD2-4C45-AD2A-A276DE8CB468}" srcOrd="0" destOrd="0" presId="urn:microsoft.com/office/officeart/2005/8/layout/orgChart1"/>
    <dgm:cxn modelId="{CF848A6A-5D32-D440-B404-F185563D72DD}" type="presParOf" srcId="{F83A3F76-2CD2-4C45-AD2A-A276DE8CB468}" destId="{DFE7CB0E-CA1F-9D4E-8303-E3ED6F917051}" srcOrd="0" destOrd="0" presId="urn:microsoft.com/office/officeart/2005/8/layout/orgChart1"/>
    <dgm:cxn modelId="{0323B1CC-FA6B-4444-A72A-B87116B58929}" type="presParOf" srcId="{F83A3F76-2CD2-4C45-AD2A-A276DE8CB468}" destId="{535B9838-16A0-2445-B331-885A917A136F}" srcOrd="1" destOrd="0" presId="urn:microsoft.com/office/officeart/2005/8/layout/orgChart1"/>
    <dgm:cxn modelId="{33958CEE-4778-844F-9901-144F36ADAD6F}" type="presParOf" srcId="{44947CA4-3580-BC43-8DA0-990EC0D552C0}" destId="{6228EDC4-668D-D043-BB74-F9937C2DA3CF}" srcOrd="1" destOrd="0" presId="urn:microsoft.com/office/officeart/2005/8/layout/orgChart1"/>
    <dgm:cxn modelId="{00E96A8E-E298-7140-9049-2D790DC0E95D}" type="presParOf" srcId="{44947CA4-3580-BC43-8DA0-990EC0D552C0}" destId="{E6BE70A9-2F78-D84F-A144-F4C0E0A1B88C}" srcOrd="2" destOrd="0" presId="urn:microsoft.com/office/officeart/2005/8/layout/orgChart1"/>
    <dgm:cxn modelId="{7CA8E250-3E14-1A48-8866-DA88F2C98A0A}" type="presParOf" srcId="{33978304-931B-4E47-806C-172729919747}" destId="{D1899E72-F9AF-4742-86C5-A1C6B68398DB}" srcOrd="2" destOrd="0" presId="urn:microsoft.com/office/officeart/2005/8/layout/orgChart1"/>
    <dgm:cxn modelId="{43DED0F6-FB97-CD4E-8BF9-D1EBE9D0B617}" type="presParOf" srcId="{33978304-931B-4E47-806C-172729919747}" destId="{D75A32DF-6C7F-374D-A441-5B1B41FABA15}" srcOrd="3" destOrd="0" presId="urn:microsoft.com/office/officeart/2005/8/layout/orgChart1"/>
    <dgm:cxn modelId="{9E3065EF-E54B-FC45-BBA1-BD271F5EEDBD}" type="presParOf" srcId="{D75A32DF-6C7F-374D-A441-5B1B41FABA15}" destId="{826439AB-8684-5E48-A619-0E4BE6DB6625}" srcOrd="0" destOrd="0" presId="urn:microsoft.com/office/officeart/2005/8/layout/orgChart1"/>
    <dgm:cxn modelId="{7A592253-7907-DF4A-93A5-891009673C36}" type="presParOf" srcId="{826439AB-8684-5E48-A619-0E4BE6DB6625}" destId="{49ADDC39-6FC8-A547-9BCD-75E1643DEA84}" srcOrd="0" destOrd="0" presId="urn:microsoft.com/office/officeart/2005/8/layout/orgChart1"/>
    <dgm:cxn modelId="{E360127B-97FB-C147-A17B-E9F2F3C28F69}" type="presParOf" srcId="{826439AB-8684-5E48-A619-0E4BE6DB6625}" destId="{EFD915EB-20D8-6E47-8530-4D550AB368DB}" srcOrd="1" destOrd="0" presId="urn:microsoft.com/office/officeart/2005/8/layout/orgChart1"/>
    <dgm:cxn modelId="{41353A60-97FA-E14B-8DB1-9E5086BB5C88}" type="presParOf" srcId="{D75A32DF-6C7F-374D-A441-5B1B41FABA15}" destId="{A01DD61C-8E09-D848-97BA-02AC9F7FFF9F}" srcOrd="1" destOrd="0" presId="urn:microsoft.com/office/officeart/2005/8/layout/orgChart1"/>
    <dgm:cxn modelId="{D02BB68A-809B-3648-AB38-3CB1F96CCF70}" type="presParOf" srcId="{D75A32DF-6C7F-374D-A441-5B1B41FABA15}" destId="{B38AABB6-7263-4C49-A455-C433BD6CACDB}" srcOrd="2" destOrd="0" presId="urn:microsoft.com/office/officeart/2005/8/layout/orgChart1"/>
    <dgm:cxn modelId="{B56A169A-4746-3D49-B151-4646626BBCBF}" type="presParOf" srcId="{33978304-931B-4E47-806C-172729919747}" destId="{C4CB8255-C753-9C41-B78E-B74C2FF44818}" srcOrd="4" destOrd="0" presId="urn:microsoft.com/office/officeart/2005/8/layout/orgChart1"/>
    <dgm:cxn modelId="{818B80F9-7EF0-3D4E-90BE-F17A9CDBB99A}" type="presParOf" srcId="{33978304-931B-4E47-806C-172729919747}" destId="{94705BF1-3A9D-D545-9662-BC326FFFBA0F}" srcOrd="5" destOrd="0" presId="urn:microsoft.com/office/officeart/2005/8/layout/orgChart1"/>
    <dgm:cxn modelId="{65A69752-01FE-244C-AD73-56391334474A}" type="presParOf" srcId="{94705BF1-3A9D-D545-9662-BC326FFFBA0F}" destId="{B7A9D0FF-5DC7-0943-8DDD-E3D374E3F78E}" srcOrd="0" destOrd="0" presId="urn:microsoft.com/office/officeart/2005/8/layout/orgChart1"/>
    <dgm:cxn modelId="{80975351-EBDF-C94B-A4C2-1D5DBEEDE772}" type="presParOf" srcId="{B7A9D0FF-5DC7-0943-8DDD-E3D374E3F78E}" destId="{91ACFFB8-BC32-0840-A404-79CF4F4D66AC}" srcOrd="0" destOrd="0" presId="urn:microsoft.com/office/officeart/2005/8/layout/orgChart1"/>
    <dgm:cxn modelId="{F9901089-2785-C040-B63E-0EB99BE1633C}" type="presParOf" srcId="{B7A9D0FF-5DC7-0943-8DDD-E3D374E3F78E}" destId="{6A53CECD-B648-7248-A666-19C589339BF2}" srcOrd="1" destOrd="0" presId="urn:microsoft.com/office/officeart/2005/8/layout/orgChart1"/>
    <dgm:cxn modelId="{CB6C7B85-6CC7-5C42-A5EA-DC993D9141EC}" type="presParOf" srcId="{94705BF1-3A9D-D545-9662-BC326FFFBA0F}" destId="{F38A1A25-0E6F-DF4D-8862-1D0A0C26CAA4}" srcOrd="1" destOrd="0" presId="urn:microsoft.com/office/officeart/2005/8/layout/orgChart1"/>
    <dgm:cxn modelId="{3AB9511F-CBFC-DC43-8FE6-95F2B18830F7}" type="presParOf" srcId="{94705BF1-3A9D-D545-9662-BC326FFFBA0F}" destId="{D39137E1-8D97-6D41-B931-8A80EADF62E0}" srcOrd="2" destOrd="0" presId="urn:microsoft.com/office/officeart/2005/8/layout/orgChart1"/>
    <dgm:cxn modelId="{1E1C679C-C614-4241-9D55-EAB4D5DBA64E}" type="presParOf" srcId="{77AD421A-CC4C-904D-9C21-9791239A7791}" destId="{83CA20D8-93F2-7843-AE38-70E78BBA8D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723C14-40E5-7649-9665-9FB8F32836BC}" type="doc">
      <dgm:prSet loTypeId="urn:microsoft.com/office/officeart/2005/8/layout/lProcess3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F64F31-58A4-3F40-B6A3-7B1D71D7B771}">
      <dgm:prSet/>
      <dgm:spPr/>
      <dgm:t>
        <a:bodyPr/>
        <a:lstStyle/>
        <a:p>
          <a:pPr algn="l" rtl="0"/>
          <a:r>
            <a:rPr lang="de-DE" dirty="0" err="1">
              <a:solidFill>
                <a:schemeClr val="tx1"/>
              </a:solidFill>
            </a:rPr>
            <a:t>Disahkan</a:t>
          </a:r>
          <a:r>
            <a:rPr lang="de-DE" dirty="0">
              <a:solidFill>
                <a:schemeClr val="tx1"/>
              </a:solidFill>
            </a:rPr>
            <a:t>	: 30 Juli 2012</a:t>
          </a:r>
        </a:p>
      </dgm:t>
    </dgm:pt>
    <dgm:pt modelId="{80671E7C-13D7-D445-9678-2D82791AC2DC}" type="parTrans" cxnId="{39D74C22-6951-ED4F-B127-E86A59BC2A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00EA26-0A03-4F4B-A8A3-DC5F2259484A}" type="sibTrans" cxnId="{39D74C22-6951-ED4F-B127-E86A59BC2A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B035AF-9132-514A-B0B5-F2C8BF698738}">
      <dgm:prSet/>
      <dgm:spPr/>
      <dgm:t>
        <a:bodyPr/>
        <a:lstStyle/>
        <a:p>
          <a:pPr algn="l" rtl="0"/>
          <a:r>
            <a:rPr lang="en-US" dirty="0" err="1">
              <a:solidFill>
                <a:schemeClr val="tx1"/>
              </a:solidFill>
            </a:rPr>
            <a:t>Diberlakukan</a:t>
          </a:r>
          <a:r>
            <a:rPr lang="en-US" dirty="0">
              <a:solidFill>
                <a:schemeClr val="tx1"/>
              </a:solidFill>
            </a:rPr>
            <a:t>	: 31 </a:t>
          </a:r>
          <a:r>
            <a:rPr lang="en-US" dirty="0" err="1">
              <a:solidFill>
                <a:schemeClr val="tx1"/>
              </a:solidFill>
            </a:rPr>
            <a:t>Juli</a:t>
          </a:r>
          <a:r>
            <a:rPr lang="en-US" dirty="0">
              <a:solidFill>
                <a:schemeClr val="tx1"/>
              </a:solidFill>
            </a:rPr>
            <a:t> 2014</a:t>
          </a:r>
        </a:p>
      </dgm:t>
    </dgm:pt>
    <dgm:pt modelId="{41D770B2-FD0B-274D-8CBB-26054A17F98F}" type="parTrans" cxnId="{3A96E299-209C-204C-8BCB-314B0DD29E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ACE2D5-60FA-B346-AB14-F01665B524C6}" type="sibTrans" cxnId="{3A96E299-209C-204C-8BCB-314B0DD29E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3925D2-3BBB-6D43-BB4F-8DC9C2A0D197}">
      <dgm:prSet/>
      <dgm:spPr/>
      <dgm:t>
        <a:bodyPr/>
        <a:lstStyle/>
        <a:p>
          <a:pPr algn="l" rtl="0"/>
          <a:r>
            <a:rPr lang="en-US" dirty="0">
              <a:solidFill>
                <a:schemeClr val="tx1"/>
              </a:solidFill>
            </a:rPr>
            <a:t>s/d </a:t>
          </a:r>
          <a:r>
            <a:rPr lang="en-US" dirty="0" err="1">
              <a:solidFill>
                <a:schemeClr val="tx1"/>
              </a:solidFill>
            </a:rPr>
            <a:t>hari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ini</a:t>
          </a:r>
          <a:r>
            <a:rPr lang="en-US" dirty="0">
              <a:solidFill>
                <a:schemeClr val="tx1"/>
              </a:solidFill>
            </a:rPr>
            <a:t>	: 4 </a:t>
          </a:r>
          <a:r>
            <a:rPr lang="en-US" dirty="0" err="1">
              <a:solidFill>
                <a:schemeClr val="tx1"/>
              </a:solidFill>
            </a:rPr>
            <a:t>tahun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id-ID" dirty="0">
              <a:solidFill>
                <a:schemeClr val="tx1"/>
              </a:solidFill>
            </a:rPr>
            <a:t>4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bulan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id-ID" dirty="0">
              <a:solidFill>
                <a:schemeClr val="tx1"/>
              </a:solidFill>
            </a:rPr>
            <a:t>4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hari</a:t>
          </a:r>
          <a:endParaRPr lang="en-US" dirty="0">
            <a:solidFill>
              <a:schemeClr val="tx1"/>
            </a:solidFill>
          </a:endParaRPr>
        </a:p>
      </dgm:t>
    </dgm:pt>
    <dgm:pt modelId="{C4CFF844-8647-AC40-8C2E-0E69B8A742EF}" type="parTrans" cxnId="{EEC50608-9EAB-2D4A-8ABF-95065D3C0E8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CFCEB3-26F9-FF4C-897A-6DB347A50CB8}" type="sibTrans" cxnId="{EEC50608-9EAB-2D4A-8ABF-95065D3C0E8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B66F70-7A5A-A442-B1F2-BB84259E3689}">
      <dgm:prSet custT="1"/>
      <dgm:spPr/>
      <dgm:t>
        <a:bodyPr/>
        <a:lstStyle/>
        <a:p>
          <a:pPr rtl="0"/>
          <a:r>
            <a:rPr lang="en-US" sz="2800" b="1" dirty="0" err="1">
              <a:solidFill>
                <a:schemeClr val="tx1"/>
              </a:solidFill>
            </a:rPr>
            <a:t>Apa</a:t>
          </a:r>
          <a:r>
            <a:rPr lang="en-US" sz="2800" b="1" dirty="0">
              <a:solidFill>
                <a:schemeClr val="tx1"/>
              </a:solidFill>
            </a:rPr>
            <a:t> yang </a:t>
          </a:r>
          <a:r>
            <a:rPr lang="en-US" sz="2800" b="1" dirty="0" err="1">
              <a:solidFill>
                <a:schemeClr val="tx1"/>
              </a:solidFill>
            </a:rPr>
            <a:t>telah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dilakukan</a:t>
          </a:r>
          <a:r>
            <a:rPr lang="en-US" sz="2800" b="1" dirty="0">
              <a:solidFill>
                <a:schemeClr val="tx1"/>
              </a:solidFill>
            </a:rPr>
            <a:t> APH </a:t>
          </a:r>
          <a:r>
            <a:rPr lang="en-US" sz="2800" b="1" dirty="0" err="1">
              <a:solidFill>
                <a:schemeClr val="tx1"/>
              </a:solidFill>
            </a:rPr>
            <a:t>Anak</a:t>
          </a:r>
          <a:r>
            <a:rPr lang="en-US" sz="2800" b="1" dirty="0">
              <a:solidFill>
                <a:schemeClr val="tx1"/>
              </a:solidFill>
            </a:rPr>
            <a:t>?</a:t>
          </a:r>
          <a:endParaRPr lang="en-US" sz="2800" dirty="0">
            <a:solidFill>
              <a:schemeClr val="tx1"/>
            </a:solidFill>
          </a:endParaRPr>
        </a:p>
      </dgm:t>
    </dgm:pt>
    <dgm:pt modelId="{D51920D5-33B6-B44B-8F09-27A1F6AC05C5}" type="parTrans" cxnId="{85EF5A79-BFB1-C44D-848E-4601186110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B3387D-6AB0-224E-BF04-73AED54C276C}" type="sibTrans" cxnId="{85EF5A79-BFB1-C44D-848E-4601186110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82F484-4441-3947-9A7A-59BB2824376C}" type="pres">
      <dgm:prSet presAssocID="{23723C14-40E5-7649-9665-9FB8F32836B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AF5F13-5B1A-1440-8B52-2FA20932C718}" type="pres">
      <dgm:prSet presAssocID="{6FF64F31-58A4-3F40-B6A3-7B1D71D7B771}" presName="horFlow" presStyleCnt="0"/>
      <dgm:spPr/>
    </dgm:pt>
    <dgm:pt modelId="{3718CF77-D84B-6A43-881A-D3255F611E21}" type="pres">
      <dgm:prSet presAssocID="{6FF64F31-58A4-3F40-B6A3-7B1D71D7B771}" presName="bigChev" presStyleLbl="node1" presStyleIdx="0" presStyleCnt="4" custScaleX="417533" custLinFactX="-65701" custLinFactNeighborX="-100000" custLinFactNeighborY="10190"/>
      <dgm:spPr/>
    </dgm:pt>
    <dgm:pt modelId="{EF845715-9951-A049-BF2C-32BC6EBE43DF}" type="pres">
      <dgm:prSet presAssocID="{6FF64F31-58A4-3F40-B6A3-7B1D71D7B771}" presName="vSp" presStyleCnt="0"/>
      <dgm:spPr/>
    </dgm:pt>
    <dgm:pt modelId="{437FD3F9-D68A-1345-982F-A5E49E8CDA4E}" type="pres">
      <dgm:prSet presAssocID="{64B035AF-9132-514A-B0B5-F2C8BF698738}" presName="horFlow" presStyleCnt="0"/>
      <dgm:spPr/>
    </dgm:pt>
    <dgm:pt modelId="{DDBA6656-696E-2846-B388-82DBBF0F92D3}" type="pres">
      <dgm:prSet presAssocID="{64B035AF-9132-514A-B0B5-F2C8BF698738}" presName="bigChev" presStyleLbl="node1" presStyleIdx="1" presStyleCnt="4" custScaleX="417533"/>
      <dgm:spPr/>
    </dgm:pt>
    <dgm:pt modelId="{AEEC9993-11B2-4749-B33E-C820A63A8BE2}" type="pres">
      <dgm:prSet presAssocID="{64B035AF-9132-514A-B0B5-F2C8BF698738}" presName="vSp" presStyleCnt="0"/>
      <dgm:spPr/>
    </dgm:pt>
    <dgm:pt modelId="{F8D0A24C-7CCC-AE4C-A2EF-FEBBB42CEADF}" type="pres">
      <dgm:prSet presAssocID="{F93925D2-3BBB-6D43-BB4F-8DC9C2A0D197}" presName="horFlow" presStyleCnt="0"/>
      <dgm:spPr/>
    </dgm:pt>
    <dgm:pt modelId="{1EDEB366-8BDC-F243-839C-4071BA0869E8}" type="pres">
      <dgm:prSet presAssocID="{F93925D2-3BBB-6D43-BB4F-8DC9C2A0D197}" presName="bigChev" presStyleLbl="node1" presStyleIdx="2" presStyleCnt="4" custScaleX="417533" custLinFactNeighborX="-649"/>
      <dgm:spPr/>
    </dgm:pt>
    <dgm:pt modelId="{27262B1B-BF50-954E-A89F-181ACDCC7F4D}" type="pres">
      <dgm:prSet presAssocID="{F93925D2-3BBB-6D43-BB4F-8DC9C2A0D197}" presName="vSp" presStyleCnt="0"/>
      <dgm:spPr/>
    </dgm:pt>
    <dgm:pt modelId="{3DFAD031-FF50-FF4A-A24B-A62D49130DB8}" type="pres">
      <dgm:prSet presAssocID="{2CB66F70-7A5A-A442-B1F2-BB84259E3689}" presName="horFlow" presStyleCnt="0"/>
      <dgm:spPr/>
    </dgm:pt>
    <dgm:pt modelId="{5CFD3E15-64F6-3349-A4CC-6A2871D483E4}" type="pres">
      <dgm:prSet presAssocID="{2CB66F70-7A5A-A442-B1F2-BB84259E3689}" presName="bigChev" presStyleLbl="node1" presStyleIdx="3" presStyleCnt="4" custScaleX="417533" custScaleY="183596"/>
      <dgm:spPr/>
    </dgm:pt>
  </dgm:ptLst>
  <dgm:cxnLst>
    <dgm:cxn modelId="{EEC50608-9EAB-2D4A-8ABF-95065D3C0E8A}" srcId="{23723C14-40E5-7649-9665-9FB8F32836BC}" destId="{F93925D2-3BBB-6D43-BB4F-8DC9C2A0D197}" srcOrd="2" destOrd="0" parTransId="{C4CFF844-8647-AC40-8C2E-0E69B8A742EF}" sibTransId="{24CFCEB3-26F9-FF4C-897A-6DB347A50CB8}"/>
    <dgm:cxn modelId="{39D74C22-6951-ED4F-B127-E86A59BC2A5A}" srcId="{23723C14-40E5-7649-9665-9FB8F32836BC}" destId="{6FF64F31-58A4-3F40-B6A3-7B1D71D7B771}" srcOrd="0" destOrd="0" parTransId="{80671E7C-13D7-D445-9678-2D82791AC2DC}" sibTransId="{2400EA26-0A03-4F4B-A8A3-DC5F2259484A}"/>
    <dgm:cxn modelId="{A4AA555A-0F4B-6D46-96EC-E806A29A60C3}" type="presOf" srcId="{F93925D2-3BBB-6D43-BB4F-8DC9C2A0D197}" destId="{1EDEB366-8BDC-F243-839C-4071BA0869E8}" srcOrd="0" destOrd="0" presId="urn:microsoft.com/office/officeart/2005/8/layout/lProcess3"/>
    <dgm:cxn modelId="{2154126D-EAAE-0445-9FE9-6919E91379CE}" type="presOf" srcId="{64B035AF-9132-514A-B0B5-F2C8BF698738}" destId="{DDBA6656-696E-2846-B388-82DBBF0F92D3}" srcOrd="0" destOrd="0" presId="urn:microsoft.com/office/officeart/2005/8/layout/lProcess3"/>
    <dgm:cxn modelId="{3D595570-EF02-364E-ABE6-363D18A1CD2B}" type="presOf" srcId="{23723C14-40E5-7649-9665-9FB8F32836BC}" destId="{DB82F484-4441-3947-9A7A-59BB2824376C}" srcOrd="0" destOrd="0" presId="urn:microsoft.com/office/officeart/2005/8/layout/lProcess3"/>
    <dgm:cxn modelId="{85EF5A79-BFB1-C44D-848E-46011861103D}" srcId="{23723C14-40E5-7649-9665-9FB8F32836BC}" destId="{2CB66F70-7A5A-A442-B1F2-BB84259E3689}" srcOrd="3" destOrd="0" parTransId="{D51920D5-33B6-B44B-8F09-27A1F6AC05C5}" sibTransId="{3CB3387D-6AB0-224E-BF04-73AED54C276C}"/>
    <dgm:cxn modelId="{5943CE99-0C83-814C-9D7C-C487ADF2538E}" type="presOf" srcId="{6FF64F31-58A4-3F40-B6A3-7B1D71D7B771}" destId="{3718CF77-D84B-6A43-881A-D3255F611E21}" srcOrd="0" destOrd="0" presId="urn:microsoft.com/office/officeart/2005/8/layout/lProcess3"/>
    <dgm:cxn modelId="{3A96E299-209C-204C-8BCB-314B0DD29E60}" srcId="{23723C14-40E5-7649-9665-9FB8F32836BC}" destId="{64B035AF-9132-514A-B0B5-F2C8BF698738}" srcOrd="1" destOrd="0" parTransId="{41D770B2-FD0B-274D-8CBB-26054A17F98F}" sibTransId="{E1ACE2D5-60FA-B346-AB14-F01665B524C6}"/>
    <dgm:cxn modelId="{FFCF9BC2-1A6D-4C47-A321-E7BAB62A82F4}" type="presOf" srcId="{2CB66F70-7A5A-A442-B1F2-BB84259E3689}" destId="{5CFD3E15-64F6-3349-A4CC-6A2871D483E4}" srcOrd="0" destOrd="0" presId="urn:microsoft.com/office/officeart/2005/8/layout/lProcess3"/>
    <dgm:cxn modelId="{4CDBA9C0-4062-6A4D-B311-00F4D589A505}" type="presParOf" srcId="{DB82F484-4441-3947-9A7A-59BB2824376C}" destId="{95AF5F13-5B1A-1440-8B52-2FA20932C718}" srcOrd="0" destOrd="0" presId="urn:microsoft.com/office/officeart/2005/8/layout/lProcess3"/>
    <dgm:cxn modelId="{CF1C2CF2-D815-4D4D-91BC-F1EA1C0E7002}" type="presParOf" srcId="{95AF5F13-5B1A-1440-8B52-2FA20932C718}" destId="{3718CF77-D84B-6A43-881A-D3255F611E21}" srcOrd="0" destOrd="0" presId="urn:microsoft.com/office/officeart/2005/8/layout/lProcess3"/>
    <dgm:cxn modelId="{80ADC31B-EEB0-2048-B903-E91FAF67CA22}" type="presParOf" srcId="{DB82F484-4441-3947-9A7A-59BB2824376C}" destId="{EF845715-9951-A049-BF2C-32BC6EBE43DF}" srcOrd="1" destOrd="0" presId="urn:microsoft.com/office/officeart/2005/8/layout/lProcess3"/>
    <dgm:cxn modelId="{53E9114E-E36A-4A4F-A778-9376D03E742D}" type="presParOf" srcId="{DB82F484-4441-3947-9A7A-59BB2824376C}" destId="{437FD3F9-D68A-1345-982F-A5E49E8CDA4E}" srcOrd="2" destOrd="0" presId="urn:microsoft.com/office/officeart/2005/8/layout/lProcess3"/>
    <dgm:cxn modelId="{10198C05-53B7-F349-88F7-9DCFF8B1120B}" type="presParOf" srcId="{437FD3F9-D68A-1345-982F-A5E49E8CDA4E}" destId="{DDBA6656-696E-2846-B388-82DBBF0F92D3}" srcOrd="0" destOrd="0" presId="urn:microsoft.com/office/officeart/2005/8/layout/lProcess3"/>
    <dgm:cxn modelId="{304B976D-4FE6-CC45-8DC3-D463122BB762}" type="presParOf" srcId="{DB82F484-4441-3947-9A7A-59BB2824376C}" destId="{AEEC9993-11B2-4749-B33E-C820A63A8BE2}" srcOrd="3" destOrd="0" presId="urn:microsoft.com/office/officeart/2005/8/layout/lProcess3"/>
    <dgm:cxn modelId="{9C1936FE-F999-A04D-B752-51D2AB244CFF}" type="presParOf" srcId="{DB82F484-4441-3947-9A7A-59BB2824376C}" destId="{F8D0A24C-7CCC-AE4C-A2EF-FEBBB42CEADF}" srcOrd="4" destOrd="0" presId="urn:microsoft.com/office/officeart/2005/8/layout/lProcess3"/>
    <dgm:cxn modelId="{0FEE322E-DDC8-6649-9114-72AF9C9252F8}" type="presParOf" srcId="{F8D0A24C-7CCC-AE4C-A2EF-FEBBB42CEADF}" destId="{1EDEB366-8BDC-F243-839C-4071BA0869E8}" srcOrd="0" destOrd="0" presId="urn:microsoft.com/office/officeart/2005/8/layout/lProcess3"/>
    <dgm:cxn modelId="{A19D9795-64BF-5C46-A68F-9FA78794564B}" type="presParOf" srcId="{DB82F484-4441-3947-9A7A-59BB2824376C}" destId="{27262B1B-BF50-954E-A89F-181ACDCC7F4D}" srcOrd="5" destOrd="0" presId="urn:microsoft.com/office/officeart/2005/8/layout/lProcess3"/>
    <dgm:cxn modelId="{F04094C4-D045-674B-A0CC-89763AC63C49}" type="presParOf" srcId="{DB82F484-4441-3947-9A7A-59BB2824376C}" destId="{3DFAD031-FF50-FF4A-A24B-A62D49130DB8}" srcOrd="6" destOrd="0" presId="urn:microsoft.com/office/officeart/2005/8/layout/lProcess3"/>
    <dgm:cxn modelId="{FA509BE9-98A1-CD42-B23C-AC4E0DD0511D}" type="presParOf" srcId="{3DFAD031-FF50-FF4A-A24B-A62D49130DB8}" destId="{5CFD3E15-64F6-3349-A4CC-6A2871D483E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35617B-4FFD-7C4E-B2E6-EDB9F27A53AB}" type="doc">
      <dgm:prSet loTypeId="urn:microsoft.com/office/officeart/2005/8/layout/radial2" loCatId="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377C820-DF38-0A4D-B548-9561964E183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/>
          <a:r>
            <a:rPr lang="en-US" sz="2000" b="1" dirty="0" err="1"/>
            <a:t>Diversi</a:t>
          </a:r>
          <a:r>
            <a:rPr lang="id-ID" sz="2000" b="1" dirty="0"/>
            <a:t>:</a:t>
          </a:r>
        </a:p>
        <a:p>
          <a:pPr algn="ctr"/>
          <a:r>
            <a:rPr lang="id-ID" sz="1800" b="1" dirty="0"/>
            <a:t>1. Ancaman &lt;</a:t>
          </a:r>
          <a:r>
            <a:rPr lang="en-US" sz="1800" b="1" dirty="0"/>
            <a:t> </a:t>
          </a:r>
          <a:r>
            <a:rPr lang="id-ID" sz="1800" b="1" dirty="0"/>
            <a:t>7th</a:t>
          </a:r>
        </a:p>
        <a:p>
          <a:pPr algn="ctr"/>
          <a:r>
            <a:rPr lang="id-ID" sz="1800" b="1" dirty="0"/>
            <a:t>2. Bukan pengulangan </a:t>
          </a:r>
          <a:r>
            <a:rPr lang="en-US" sz="1800" b="1" dirty="0"/>
            <a:t> </a:t>
          </a:r>
          <a:r>
            <a:rPr lang="en-US" sz="1800" dirty="0"/>
            <a:t> </a:t>
          </a:r>
        </a:p>
      </dgm:t>
    </dgm:pt>
    <dgm:pt modelId="{B0C7004E-D498-B94C-9868-760C33CF3BD1}" type="parTrans" cxnId="{ED760988-D072-144E-96E9-1B19578F1E94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62660F6-9D65-554F-B9E4-0D7B275C9268}" type="sibTrans" cxnId="{ED760988-D072-144E-96E9-1B19578F1E94}">
      <dgm:prSet/>
      <dgm:spPr/>
      <dgm:t>
        <a:bodyPr/>
        <a:lstStyle/>
        <a:p>
          <a:endParaRPr lang="en-US"/>
        </a:p>
      </dgm:t>
    </dgm:pt>
    <dgm:pt modelId="{BE075999-9526-F440-8259-CF773759CFA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/>
          <a:r>
            <a:rPr lang="en-US" sz="2000" b="1" dirty="0" err="1"/>
            <a:t>Penanganan</a:t>
          </a:r>
          <a:r>
            <a:rPr lang="en-US" sz="2000" b="1" dirty="0"/>
            <a:t> </a:t>
          </a:r>
          <a:r>
            <a:rPr lang="en-US" sz="2000" b="1" dirty="0" err="1"/>
            <a:t>Anak</a:t>
          </a:r>
          <a:r>
            <a:rPr lang="en-US" sz="2000" b="1" dirty="0"/>
            <a:t> </a:t>
          </a:r>
          <a:r>
            <a:rPr lang="en-US" sz="2000" b="1" dirty="0" err="1"/>
            <a:t>belum</a:t>
          </a:r>
          <a:r>
            <a:rPr lang="en-US" sz="2000" b="1" dirty="0"/>
            <a:t> </a:t>
          </a:r>
          <a:r>
            <a:rPr lang="en-US" sz="2000" b="1" dirty="0" err="1"/>
            <a:t>berumur</a:t>
          </a:r>
          <a:r>
            <a:rPr lang="en-US" sz="2000" b="1" dirty="0"/>
            <a:t> 12 </a:t>
          </a:r>
          <a:r>
            <a:rPr lang="en-US" sz="2000" b="1" dirty="0" err="1"/>
            <a:t>tahun</a:t>
          </a:r>
          <a:endParaRPr lang="en-US" sz="2000" b="1" dirty="0"/>
        </a:p>
      </dgm:t>
    </dgm:pt>
    <dgm:pt modelId="{7312AE14-3B1B-AC40-9FA3-0BDAAFADC558}" type="parTrans" cxnId="{A0147671-5CAD-4244-977C-1920E5FE9275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FAEE0FDD-9520-AC4B-810B-71FE1B512C99}" type="sibTrans" cxnId="{A0147671-5CAD-4244-977C-1920E5FE9275}">
      <dgm:prSet/>
      <dgm:spPr/>
      <dgm:t>
        <a:bodyPr/>
        <a:lstStyle/>
        <a:p>
          <a:endParaRPr lang="en-US"/>
        </a:p>
      </dgm:t>
    </dgm:pt>
    <dgm:pt modelId="{F5A188AC-9410-C54A-BDF9-DE6D99C35CB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/>
          <a:r>
            <a:rPr lang="en-US" sz="2000" b="1" dirty="0" err="1"/>
            <a:t>Penanganan</a:t>
          </a:r>
          <a:r>
            <a:rPr lang="en-US" sz="2000" b="1" dirty="0"/>
            <a:t> </a:t>
          </a:r>
          <a:r>
            <a:rPr lang="en-US" sz="2000" b="1" dirty="0" err="1"/>
            <a:t>Anak</a:t>
          </a:r>
          <a:r>
            <a:rPr lang="en-US" sz="2000" b="1" dirty="0"/>
            <a:t> </a:t>
          </a:r>
          <a:r>
            <a:rPr lang="en-US" sz="2000" b="1" dirty="0" err="1"/>
            <a:t>melalui</a:t>
          </a:r>
          <a:r>
            <a:rPr lang="en-US" sz="2000" b="1" dirty="0"/>
            <a:t> proses </a:t>
          </a:r>
          <a:r>
            <a:rPr lang="en-US" sz="2000" b="1" dirty="0" err="1"/>
            <a:t>peradilan</a:t>
          </a:r>
          <a:r>
            <a:rPr lang="en-US" sz="2000" b="1" dirty="0"/>
            <a:t> </a:t>
          </a:r>
          <a:r>
            <a:rPr lang="en-US" sz="2000" b="1" dirty="0" err="1"/>
            <a:t>pidana</a:t>
          </a:r>
          <a:endParaRPr lang="en-US" sz="2000" b="1" dirty="0"/>
        </a:p>
      </dgm:t>
    </dgm:pt>
    <dgm:pt modelId="{30912423-ADF6-0C40-8328-CD7CFB006DC6}" type="parTrans" cxnId="{8EB57F0C-2308-9944-88E7-1271831B26DF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149FDDF-06DF-494A-B82F-B88BF0BCE3E7}" type="sibTrans" cxnId="{8EB57F0C-2308-9944-88E7-1271831B26DF}">
      <dgm:prSet/>
      <dgm:spPr/>
      <dgm:t>
        <a:bodyPr/>
        <a:lstStyle/>
        <a:p>
          <a:endParaRPr lang="en-US"/>
        </a:p>
      </dgm:t>
    </dgm:pt>
    <dgm:pt modelId="{BE8E867F-43C7-7E4D-96D5-A67F2A90EE4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/>
          <a:r>
            <a:rPr lang="en-US" sz="2000" b="1" dirty="0" err="1"/>
            <a:t>Penanganan</a:t>
          </a:r>
          <a:r>
            <a:rPr lang="en-US" sz="2000" b="1" dirty="0"/>
            <a:t> </a:t>
          </a:r>
          <a:r>
            <a:rPr lang="en-US" sz="2000" b="1" dirty="0" err="1"/>
            <a:t>Anak</a:t>
          </a:r>
          <a:r>
            <a:rPr lang="en-US" sz="2000" b="1" dirty="0"/>
            <a:t> </a:t>
          </a:r>
          <a:r>
            <a:rPr lang="en-US" sz="2000" b="1" dirty="0" err="1"/>
            <a:t>Saksi</a:t>
          </a:r>
          <a:r>
            <a:rPr lang="en-US" sz="2000" b="1" dirty="0"/>
            <a:t> </a:t>
          </a:r>
          <a:r>
            <a:rPr lang="en-US" sz="2000" b="1" dirty="0" err="1"/>
            <a:t>dan</a:t>
          </a:r>
          <a:r>
            <a:rPr lang="en-US" sz="2000" b="1" dirty="0"/>
            <a:t> </a:t>
          </a:r>
          <a:r>
            <a:rPr lang="en-US" sz="2000" b="1" dirty="0" err="1"/>
            <a:t>Anak</a:t>
          </a:r>
          <a:r>
            <a:rPr lang="en-US" sz="2000" b="1" dirty="0"/>
            <a:t> Korban</a:t>
          </a:r>
        </a:p>
      </dgm:t>
    </dgm:pt>
    <dgm:pt modelId="{1A307CCE-5482-804E-AB51-9EF61056EC0B}" type="parTrans" cxnId="{BB636286-EB00-9F4E-8B01-873DB0AE6026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6976198-C863-3343-96FB-07F1B961CE49}" type="sibTrans" cxnId="{BB636286-EB00-9F4E-8B01-873DB0AE6026}">
      <dgm:prSet/>
      <dgm:spPr/>
      <dgm:t>
        <a:bodyPr/>
        <a:lstStyle/>
        <a:p>
          <a:endParaRPr lang="en-US"/>
        </a:p>
      </dgm:t>
    </dgm:pt>
    <dgm:pt modelId="{FFBC753D-AE2A-AE4E-9F3C-A7D0BDC7BC27}" type="pres">
      <dgm:prSet presAssocID="{F435617B-4FFD-7C4E-B2E6-EDB9F27A53A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901E1E9-4AA5-7440-81DD-A0DDEFF6460E}" type="pres">
      <dgm:prSet presAssocID="{F435617B-4FFD-7C4E-B2E6-EDB9F27A53AB}" presName="cycle" presStyleCnt="0"/>
      <dgm:spPr/>
    </dgm:pt>
    <dgm:pt modelId="{460C6011-4AA2-3C40-922A-369DCB8F5A5E}" type="pres">
      <dgm:prSet presAssocID="{F435617B-4FFD-7C4E-B2E6-EDB9F27A53AB}" presName="centerShape" presStyleCnt="0"/>
      <dgm:spPr/>
    </dgm:pt>
    <dgm:pt modelId="{1ED3D96C-65F1-E845-956F-48C76061BAD3}" type="pres">
      <dgm:prSet presAssocID="{F435617B-4FFD-7C4E-B2E6-EDB9F27A53AB}" presName="connSite" presStyleLbl="node1" presStyleIdx="0" presStyleCnt="5"/>
      <dgm:spPr/>
    </dgm:pt>
    <dgm:pt modelId="{301C8BF3-26CC-1744-8D21-48689E49BCA5}" type="pres">
      <dgm:prSet presAssocID="{F435617B-4FFD-7C4E-B2E6-EDB9F27A53AB}" presName="visible" presStyleLbl="node1" presStyleIdx="0" presStyleCnt="5" custScaleX="195348" custScaleY="19534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21ECC0-5116-A84D-8662-0359D6076ECD}" type="pres">
      <dgm:prSet presAssocID="{B0C7004E-D498-B94C-9868-760C33CF3BD1}" presName="Name25" presStyleLbl="parChTrans1D1" presStyleIdx="0" presStyleCnt="4"/>
      <dgm:spPr/>
    </dgm:pt>
    <dgm:pt modelId="{42F23618-FFD0-6146-B9A2-722ADAF3ECB0}" type="pres">
      <dgm:prSet presAssocID="{6377C820-DF38-0A4D-B548-9561964E1830}" presName="node" presStyleCnt="0"/>
      <dgm:spPr/>
    </dgm:pt>
    <dgm:pt modelId="{85AA4E61-33A1-EE4A-BBDC-41053E057707}" type="pres">
      <dgm:prSet presAssocID="{6377C820-DF38-0A4D-B548-9561964E1830}" presName="parentNode" presStyleLbl="node1" presStyleIdx="1" presStyleCnt="5" custScaleX="213099" custLinFactX="100000" custLinFactNeighborX="101438" custLinFactNeighborY="18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5D382805-A072-F149-B501-A2643AEFA4AA}" type="pres">
      <dgm:prSet presAssocID="{6377C820-DF38-0A4D-B548-9561964E1830}" presName="childNode" presStyleLbl="revTx" presStyleIdx="0" presStyleCnt="0">
        <dgm:presLayoutVars>
          <dgm:bulletEnabled val="1"/>
        </dgm:presLayoutVars>
      </dgm:prSet>
      <dgm:spPr/>
    </dgm:pt>
    <dgm:pt modelId="{F98FE596-0233-4F48-A95C-1F454102C0E2}" type="pres">
      <dgm:prSet presAssocID="{7312AE14-3B1B-AC40-9FA3-0BDAAFADC558}" presName="Name25" presStyleLbl="parChTrans1D1" presStyleIdx="1" presStyleCnt="4"/>
      <dgm:spPr/>
    </dgm:pt>
    <dgm:pt modelId="{FAA38DA8-C74C-9F40-959D-35F4EB50702B}" type="pres">
      <dgm:prSet presAssocID="{BE075999-9526-F440-8259-CF773759CFAE}" presName="node" presStyleCnt="0"/>
      <dgm:spPr/>
    </dgm:pt>
    <dgm:pt modelId="{5A03DB4B-4CDF-534E-A41C-E24838C964C7}" type="pres">
      <dgm:prSet presAssocID="{BE075999-9526-F440-8259-CF773759CFAE}" presName="parentNode" presStyleLbl="node1" presStyleIdx="2" presStyleCnt="5" custScaleX="213099" custLinFactX="87947" custLinFactNeighborX="100000" custLinFactNeighborY="1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B6B044C-C566-D14E-8535-73633AF8F29B}" type="pres">
      <dgm:prSet presAssocID="{BE075999-9526-F440-8259-CF773759CFAE}" presName="childNode" presStyleLbl="revTx" presStyleIdx="0" presStyleCnt="0">
        <dgm:presLayoutVars>
          <dgm:bulletEnabled val="1"/>
        </dgm:presLayoutVars>
      </dgm:prSet>
      <dgm:spPr/>
    </dgm:pt>
    <dgm:pt modelId="{EA5F04C3-AAC6-9C40-B3F9-C8AB0A4B27C9}" type="pres">
      <dgm:prSet presAssocID="{30912423-ADF6-0C40-8328-CD7CFB006DC6}" presName="Name25" presStyleLbl="parChTrans1D1" presStyleIdx="2" presStyleCnt="4"/>
      <dgm:spPr/>
    </dgm:pt>
    <dgm:pt modelId="{174F4596-6E1C-D54F-95DE-AAE2F0FD96B9}" type="pres">
      <dgm:prSet presAssocID="{F5A188AC-9410-C54A-BDF9-DE6D99C35CB8}" presName="node" presStyleCnt="0"/>
      <dgm:spPr/>
    </dgm:pt>
    <dgm:pt modelId="{761D1D39-DDA5-D84D-AD64-8112BFC03D21}" type="pres">
      <dgm:prSet presAssocID="{F5A188AC-9410-C54A-BDF9-DE6D99C35CB8}" presName="parentNode" presStyleLbl="node1" presStyleIdx="3" presStyleCnt="5" custScaleX="213099" custLinFactX="87947" custLinFactNeighborX="100000" custLinFactNeighborY="1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3DBF64E-3A55-D545-B185-D2D83460AC37}" type="pres">
      <dgm:prSet presAssocID="{F5A188AC-9410-C54A-BDF9-DE6D99C35CB8}" presName="childNode" presStyleLbl="revTx" presStyleIdx="0" presStyleCnt="0">
        <dgm:presLayoutVars>
          <dgm:bulletEnabled val="1"/>
        </dgm:presLayoutVars>
      </dgm:prSet>
      <dgm:spPr/>
    </dgm:pt>
    <dgm:pt modelId="{97A30A70-3A66-2F4A-818B-276B9D66E5E0}" type="pres">
      <dgm:prSet presAssocID="{1A307CCE-5482-804E-AB51-9EF61056EC0B}" presName="Name25" presStyleLbl="parChTrans1D1" presStyleIdx="3" presStyleCnt="4"/>
      <dgm:spPr/>
    </dgm:pt>
    <dgm:pt modelId="{A846208F-BDF6-5748-A5B2-6BC55FE7B3D0}" type="pres">
      <dgm:prSet presAssocID="{BE8E867F-43C7-7E4D-96D5-A67F2A90EE4C}" presName="node" presStyleCnt="0"/>
      <dgm:spPr/>
    </dgm:pt>
    <dgm:pt modelId="{5550D8F8-B2BD-924E-8199-3AE019A84E4D}" type="pres">
      <dgm:prSet presAssocID="{BE8E867F-43C7-7E4D-96D5-A67F2A90EE4C}" presName="parentNode" presStyleLbl="node1" presStyleIdx="4" presStyleCnt="5" custScaleX="213099" custLinFactX="87947" custLinFactNeighborX="100000" custLinFactNeighborY="1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EFC5711-789F-A446-BD55-86AD9FB45257}" type="pres">
      <dgm:prSet presAssocID="{BE8E867F-43C7-7E4D-96D5-A67F2A90EE4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EB57F0C-2308-9944-88E7-1271831B26DF}" srcId="{F435617B-4FFD-7C4E-B2E6-EDB9F27A53AB}" destId="{F5A188AC-9410-C54A-BDF9-DE6D99C35CB8}" srcOrd="2" destOrd="0" parTransId="{30912423-ADF6-0C40-8328-CD7CFB006DC6}" sibTransId="{0149FDDF-06DF-494A-B82F-B88BF0BCE3E7}"/>
    <dgm:cxn modelId="{12A1BB36-C4AA-4B4E-BE23-CBF6C7EB1714}" type="presOf" srcId="{F435617B-4FFD-7C4E-B2E6-EDB9F27A53AB}" destId="{FFBC753D-AE2A-AE4E-9F3C-A7D0BDC7BC27}" srcOrd="0" destOrd="0" presId="urn:microsoft.com/office/officeart/2005/8/layout/radial2"/>
    <dgm:cxn modelId="{7C5D3D4F-3067-6B45-BB1C-63D24CDB1F39}" type="presOf" srcId="{6377C820-DF38-0A4D-B548-9561964E1830}" destId="{85AA4E61-33A1-EE4A-BBDC-41053E057707}" srcOrd="0" destOrd="0" presId="urn:microsoft.com/office/officeart/2005/8/layout/radial2"/>
    <dgm:cxn modelId="{5B08E966-5FDA-724B-AB5A-78B56B15788E}" type="presOf" srcId="{30912423-ADF6-0C40-8328-CD7CFB006DC6}" destId="{EA5F04C3-AAC6-9C40-B3F9-C8AB0A4B27C9}" srcOrd="0" destOrd="0" presId="urn:microsoft.com/office/officeart/2005/8/layout/radial2"/>
    <dgm:cxn modelId="{A0147671-5CAD-4244-977C-1920E5FE9275}" srcId="{F435617B-4FFD-7C4E-B2E6-EDB9F27A53AB}" destId="{BE075999-9526-F440-8259-CF773759CFAE}" srcOrd="1" destOrd="0" parTransId="{7312AE14-3B1B-AC40-9FA3-0BDAAFADC558}" sibTransId="{FAEE0FDD-9520-AC4B-810B-71FE1B512C99}"/>
    <dgm:cxn modelId="{413FA280-542A-7741-AFF5-F57BDFE32C3C}" type="presOf" srcId="{BE8E867F-43C7-7E4D-96D5-A67F2A90EE4C}" destId="{5550D8F8-B2BD-924E-8199-3AE019A84E4D}" srcOrd="0" destOrd="0" presId="urn:microsoft.com/office/officeart/2005/8/layout/radial2"/>
    <dgm:cxn modelId="{BB636286-EB00-9F4E-8B01-873DB0AE6026}" srcId="{F435617B-4FFD-7C4E-B2E6-EDB9F27A53AB}" destId="{BE8E867F-43C7-7E4D-96D5-A67F2A90EE4C}" srcOrd="3" destOrd="0" parTransId="{1A307CCE-5482-804E-AB51-9EF61056EC0B}" sibTransId="{46976198-C863-3343-96FB-07F1B961CE49}"/>
    <dgm:cxn modelId="{ED760988-D072-144E-96E9-1B19578F1E94}" srcId="{F435617B-4FFD-7C4E-B2E6-EDB9F27A53AB}" destId="{6377C820-DF38-0A4D-B548-9561964E1830}" srcOrd="0" destOrd="0" parTransId="{B0C7004E-D498-B94C-9868-760C33CF3BD1}" sibTransId="{C62660F6-9D65-554F-B9E4-0D7B275C9268}"/>
    <dgm:cxn modelId="{C1F23D93-B1AF-2841-B36D-187469C01E2B}" type="presOf" srcId="{7312AE14-3B1B-AC40-9FA3-0BDAAFADC558}" destId="{F98FE596-0233-4F48-A95C-1F454102C0E2}" srcOrd="0" destOrd="0" presId="urn:microsoft.com/office/officeart/2005/8/layout/radial2"/>
    <dgm:cxn modelId="{C78E6F9B-9960-C546-B12F-5CC960D57381}" type="presOf" srcId="{1A307CCE-5482-804E-AB51-9EF61056EC0B}" destId="{97A30A70-3A66-2F4A-818B-276B9D66E5E0}" srcOrd="0" destOrd="0" presId="urn:microsoft.com/office/officeart/2005/8/layout/radial2"/>
    <dgm:cxn modelId="{E2E90DB8-702E-534C-9C48-AF45206EDD9F}" type="presOf" srcId="{B0C7004E-D498-B94C-9868-760C33CF3BD1}" destId="{2A21ECC0-5116-A84D-8662-0359D6076ECD}" srcOrd="0" destOrd="0" presId="urn:microsoft.com/office/officeart/2005/8/layout/radial2"/>
    <dgm:cxn modelId="{B83EC6D6-20F6-F04A-B051-FD71DCC24355}" type="presOf" srcId="{BE075999-9526-F440-8259-CF773759CFAE}" destId="{5A03DB4B-4CDF-534E-A41C-E24838C964C7}" srcOrd="0" destOrd="0" presId="urn:microsoft.com/office/officeart/2005/8/layout/radial2"/>
    <dgm:cxn modelId="{9841E6E6-587C-9945-BC51-B1825F4A2F16}" type="presOf" srcId="{F5A188AC-9410-C54A-BDF9-DE6D99C35CB8}" destId="{761D1D39-DDA5-D84D-AD64-8112BFC03D21}" srcOrd="0" destOrd="0" presId="urn:microsoft.com/office/officeart/2005/8/layout/radial2"/>
    <dgm:cxn modelId="{456206A7-11C2-1346-8448-4FA0C49958F5}" type="presParOf" srcId="{FFBC753D-AE2A-AE4E-9F3C-A7D0BDC7BC27}" destId="{8901E1E9-4AA5-7440-81DD-A0DDEFF6460E}" srcOrd="0" destOrd="0" presId="urn:microsoft.com/office/officeart/2005/8/layout/radial2"/>
    <dgm:cxn modelId="{15134025-A44B-6C44-9D0F-9A6AE5467477}" type="presParOf" srcId="{8901E1E9-4AA5-7440-81DD-A0DDEFF6460E}" destId="{460C6011-4AA2-3C40-922A-369DCB8F5A5E}" srcOrd="0" destOrd="0" presId="urn:microsoft.com/office/officeart/2005/8/layout/radial2"/>
    <dgm:cxn modelId="{C68E7DFF-3DDC-1340-BD06-73BEA0D4E22B}" type="presParOf" srcId="{460C6011-4AA2-3C40-922A-369DCB8F5A5E}" destId="{1ED3D96C-65F1-E845-956F-48C76061BAD3}" srcOrd="0" destOrd="0" presId="urn:microsoft.com/office/officeart/2005/8/layout/radial2"/>
    <dgm:cxn modelId="{D3AF6282-C618-D447-92CE-35D9E23853A6}" type="presParOf" srcId="{460C6011-4AA2-3C40-922A-369DCB8F5A5E}" destId="{301C8BF3-26CC-1744-8D21-48689E49BCA5}" srcOrd="1" destOrd="0" presId="urn:microsoft.com/office/officeart/2005/8/layout/radial2"/>
    <dgm:cxn modelId="{9C90B08D-7D7B-CF40-9BF4-48091E44E3CD}" type="presParOf" srcId="{8901E1E9-4AA5-7440-81DD-A0DDEFF6460E}" destId="{2A21ECC0-5116-A84D-8662-0359D6076ECD}" srcOrd="1" destOrd="0" presId="urn:microsoft.com/office/officeart/2005/8/layout/radial2"/>
    <dgm:cxn modelId="{2F50B8B5-5BE5-AE4E-B782-73CB2F3535B2}" type="presParOf" srcId="{8901E1E9-4AA5-7440-81DD-A0DDEFF6460E}" destId="{42F23618-FFD0-6146-B9A2-722ADAF3ECB0}" srcOrd="2" destOrd="0" presId="urn:microsoft.com/office/officeart/2005/8/layout/radial2"/>
    <dgm:cxn modelId="{C078785E-D1C5-8F4A-9C4F-D8894F21B146}" type="presParOf" srcId="{42F23618-FFD0-6146-B9A2-722ADAF3ECB0}" destId="{85AA4E61-33A1-EE4A-BBDC-41053E057707}" srcOrd="0" destOrd="0" presId="urn:microsoft.com/office/officeart/2005/8/layout/radial2"/>
    <dgm:cxn modelId="{6E56BBB5-114E-DA42-A89F-8FE205A0567E}" type="presParOf" srcId="{42F23618-FFD0-6146-B9A2-722ADAF3ECB0}" destId="{5D382805-A072-F149-B501-A2643AEFA4AA}" srcOrd="1" destOrd="0" presId="urn:microsoft.com/office/officeart/2005/8/layout/radial2"/>
    <dgm:cxn modelId="{E4DAD450-FEB0-F24C-9E4E-2E4B0597B24E}" type="presParOf" srcId="{8901E1E9-4AA5-7440-81DD-A0DDEFF6460E}" destId="{F98FE596-0233-4F48-A95C-1F454102C0E2}" srcOrd="3" destOrd="0" presId="urn:microsoft.com/office/officeart/2005/8/layout/radial2"/>
    <dgm:cxn modelId="{D16AA44B-32F5-C541-9AB6-A47EDC446A3F}" type="presParOf" srcId="{8901E1E9-4AA5-7440-81DD-A0DDEFF6460E}" destId="{FAA38DA8-C74C-9F40-959D-35F4EB50702B}" srcOrd="4" destOrd="0" presId="urn:microsoft.com/office/officeart/2005/8/layout/radial2"/>
    <dgm:cxn modelId="{8341D169-14FC-8546-B4BC-139BD7095238}" type="presParOf" srcId="{FAA38DA8-C74C-9F40-959D-35F4EB50702B}" destId="{5A03DB4B-4CDF-534E-A41C-E24838C964C7}" srcOrd="0" destOrd="0" presId="urn:microsoft.com/office/officeart/2005/8/layout/radial2"/>
    <dgm:cxn modelId="{8F762384-5897-1243-9BC0-0C13889C4977}" type="presParOf" srcId="{FAA38DA8-C74C-9F40-959D-35F4EB50702B}" destId="{1B6B044C-C566-D14E-8535-73633AF8F29B}" srcOrd="1" destOrd="0" presId="urn:microsoft.com/office/officeart/2005/8/layout/radial2"/>
    <dgm:cxn modelId="{A36072A1-A135-974C-9A3A-908EE43DD46E}" type="presParOf" srcId="{8901E1E9-4AA5-7440-81DD-A0DDEFF6460E}" destId="{EA5F04C3-AAC6-9C40-B3F9-C8AB0A4B27C9}" srcOrd="5" destOrd="0" presId="urn:microsoft.com/office/officeart/2005/8/layout/radial2"/>
    <dgm:cxn modelId="{F8C14861-EDA3-134F-B91D-980BB3F8753B}" type="presParOf" srcId="{8901E1E9-4AA5-7440-81DD-A0DDEFF6460E}" destId="{174F4596-6E1C-D54F-95DE-AAE2F0FD96B9}" srcOrd="6" destOrd="0" presId="urn:microsoft.com/office/officeart/2005/8/layout/radial2"/>
    <dgm:cxn modelId="{B9FE6ED2-4408-5C4B-8249-2A9241BB0F73}" type="presParOf" srcId="{174F4596-6E1C-D54F-95DE-AAE2F0FD96B9}" destId="{761D1D39-DDA5-D84D-AD64-8112BFC03D21}" srcOrd="0" destOrd="0" presId="urn:microsoft.com/office/officeart/2005/8/layout/radial2"/>
    <dgm:cxn modelId="{D64E3034-4B4C-D74B-A655-8146A3E73CF9}" type="presParOf" srcId="{174F4596-6E1C-D54F-95DE-AAE2F0FD96B9}" destId="{F3DBF64E-3A55-D545-B185-D2D83460AC37}" srcOrd="1" destOrd="0" presId="urn:microsoft.com/office/officeart/2005/8/layout/radial2"/>
    <dgm:cxn modelId="{BC558F7E-0ED1-934F-BF45-C18C21FA2128}" type="presParOf" srcId="{8901E1E9-4AA5-7440-81DD-A0DDEFF6460E}" destId="{97A30A70-3A66-2F4A-818B-276B9D66E5E0}" srcOrd="7" destOrd="0" presId="urn:microsoft.com/office/officeart/2005/8/layout/radial2"/>
    <dgm:cxn modelId="{D630F9F2-2AD9-7C4E-96DD-2FD5F1EC1A7C}" type="presParOf" srcId="{8901E1E9-4AA5-7440-81DD-A0DDEFF6460E}" destId="{A846208F-BDF6-5748-A5B2-6BC55FE7B3D0}" srcOrd="8" destOrd="0" presId="urn:microsoft.com/office/officeart/2005/8/layout/radial2"/>
    <dgm:cxn modelId="{87AC0CC5-925F-294E-92C0-80F2190D5EE8}" type="presParOf" srcId="{A846208F-BDF6-5748-A5B2-6BC55FE7B3D0}" destId="{5550D8F8-B2BD-924E-8199-3AE019A84E4D}" srcOrd="0" destOrd="0" presId="urn:microsoft.com/office/officeart/2005/8/layout/radial2"/>
    <dgm:cxn modelId="{45D84431-EF72-A049-93C3-E05242E8432F}" type="presParOf" srcId="{A846208F-BDF6-5748-A5B2-6BC55FE7B3D0}" destId="{1EFC5711-789F-A446-BD55-86AD9FB4525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DA1E3A-2CC4-8E4C-A9EF-E8FF9EDBFA04}" type="doc">
      <dgm:prSet loTypeId="urn:microsoft.com/office/officeart/2005/8/layout/radial2" loCatId="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107A25-1E14-0644-B2CB-AC76554B4CFB}">
      <dgm:prSet custT="1"/>
      <dgm:spPr/>
      <dgm:t>
        <a:bodyPr/>
        <a:lstStyle/>
        <a:p>
          <a:pPr rtl="0"/>
          <a:r>
            <a:rPr lang="en-US" sz="2000" dirty="0" err="1">
              <a:solidFill>
                <a:schemeClr val="tx1"/>
              </a:solidFill>
            </a:rPr>
            <a:t>Kesepahaman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konsep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keadilan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restoratif</a:t>
          </a:r>
          <a:endParaRPr lang="en-US" sz="2000" dirty="0">
            <a:solidFill>
              <a:schemeClr val="tx1"/>
            </a:solidFill>
          </a:endParaRPr>
        </a:p>
      </dgm:t>
    </dgm:pt>
    <dgm:pt modelId="{83EC4DCF-D39C-A741-9BEA-8E11DC9C2BC9}" type="parTrans" cxnId="{C5D70377-E648-C340-BC66-98526E7A630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D2D25AF-6B06-9E4D-AF49-7D2078B9EEF2}" type="sibTrans" cxnId="{C5D70377-E648-C340-BC66-98526E7A630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10194D9-0944-C149-AB16-98696ED18BA7}">
      <dgm:prSet custT="1"/>
      <dgm:spPr/>
      <dgm:t>
        <a:bodyPr/>
        <a:lstStyle/>
        <a:p>
          <a:pPr rtl="0"/>
          <a:r>
            <a:rPr lang="en-US" sz="2000" dirty="0" err="1">
              <a:solidFill>
                <a:schemeClr val="tx1"/>
              </a:solidFill>
            </a:rPr>
            <a:t>Koordinasi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antar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penegak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hukum</a:t>
          </a:r>
          <a:endParaRPr lang="en-US" sz="2000" dirty="0">
            <a:solidFill>
              <a:schemeClr val="tx1"/>
            </a:solidFill>
          </a:endParaRPr>
        </a:p>
      </dgm:t>
    </dgm:pt>
    <dgm:pt modelId="{6756B05A-8A67-594A-B07D-9AF966DC699F}" type="parTrans" cxnId="{52754E43-0259-5C49-9FDB-B44E9B81487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652F07B-1A49-3F42-823C-45157C931787}" type="sibTrans" cxnId="{52754E43-0259-5C49-9FDB-B44E9B81487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1D57F05-2347-354B-92A1-F9CDB97A81AC}">
      <dgm:prSet custT="1"/>
      <dgm:spPr/>
      <dgm:t>
        <a:bodyPr/>
        <a:lstStyle/>
        <a:p>
          <a:pPr rtl="0"/>
          <a:r>
            <a:rPr lang="en-US" sz="2000" dirty="0" err="1">
              <a:solidFill>
                <a:schemeClr val="tx1"/>
              </a:solidFill>
            </a:rPr>
            <a:t>Dukungan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suprastruktur</a:t>
          </a:r>
          <a:r>
            <a:rPr lang="en-US" sz="2000" dirty="0">
              <a:solidFill>
                <a:schemeClr val="tx1"/>
              </a:solidFill>
            </a:rPr>
            <a:t> (</a:t>
          </a:r>
          <a:r>
            <a:rPr lang="en-US" sz="2000" dirty="0" err="1">
              <a:solidFill>
                <a:schemeClr val="tx1"/>
              </a:solidFill>
            </a:rPr>
            <a:t>kebijakan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teknis</a:t>
          </a:r>
          <a:r>
            <a:rPr lang="en-US" sz="2000" dirty="0">
              <a:solidFill>
                <a:schemeClr val="tx1"/>
              </a:solidFill>
            </a:rPr>
            <a:t> &amp; </a:t>
          </a:r>
          <a:r>
            <a:rPr lang="en-US" sz="2000" dirty="0" err="1">
              <a:solidFill>
                <a:schemeClr val="tx1"/>
              </a:solidFill>
            </a:rPr>
            <a:t>kelembagaan</a:t>
          </a:r>
          <a:r>
            <a:rPr lang="en-US" sz="2000" dirty="0">
              <a:solidFill>
                <a:schemeClr val="tx1"/>
              </a:solidFill>
            </a:rPr>
            <a:t>)</a:t>
          </a:r>
        </a:p>
      </dgm:t>
    </dgm:pt>
    <dgm:pt modelId="{A32FC132-AFB8-DA45-B861-496888EB1674}" type="parTrans" cxnId="{D239F527-8B00-434B-A197-9AA93B5EC7E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9EF104C-A70A-4D48-A288-2CCB1D38300D}" type="sibTrans" cxnId="{D239F527-8B00-434B-A197-9AA93B5EC7E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01EC7CA-38A9-3045-9436-F8B22AC6B643}">
      <dgm:prSet custT="1"/>
      <dgm:spPr/>
      <dgm:t>
        <a:bodyPr/>
        <a:lstStyle/>
        <a:p>
          <a:pPr rtl="0"/>
          <a:r>
            <a:rPr lang="en-US" sz="2000" dirty="0" err="1">
              <a:solidFill>
                <a:schemeClr val="tx1"/>
              </a:solidFill>
            </a:rPr>
            <a:t>Dukungan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infrastruktur</a:t>
          </a:r>
          <a:r>
            <a:rPr lang="en-US" sz="2000" dirty="0">
              <a:solidFill>
                <a:schemeClr val="tx1"/>
              </a:solidFill>
            </a:rPr>
            <a:t> (</a:t>
          </a:r>
          <a:r>
            <a:rPr lang="en-US" sz="2000" dirty="0" err="1">
              <a:solidFill>
                <a:schemeClr val="tx1"/>
              </a:solidFill>
            </a:rPr>
            <a:t>anggaran</a:t>
          </a:r>
          <a:r>
            <a:rPr lang="en-US" sz="2000" dirty="0">
              <a:solidFill>
                <a:schemeClr val="tx1"/>
              </a:solidFill>
            </a:rPr>
            <a:t> &amp; </a:t>
          </a:r>
          <a:r>
            <a:rPr lang="en-US" sz="2000" dirty="0" err="1">
              <a:solidFill>
                <a:schemeClr val="tx1"/>
              </a:solidFill>
            </a:rPr>
            <a:t>sarpras</a:t>
          </a:r>
          <a:r>
            <a:rPr lang="en-US" sz="2000" dirty="0">
              <a:solidFill>
                <a:schemeClr val="tx1"/>
              </a:solidFill>
            </a:rPr>
            <a:t>)</a:t>
          </a:r>
        </a:p>
      </dgm:t>
    </dgm:pt>
    <dgm:pt modelId="{666B2AAB-5742-CA4E-8C70-D560F0118B50}" type="parTrans" cxnId="{CA6F08B4-2F46-1246-86A0-256069C0BB7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596EF16-0AD1-564F-A3E8-194A24971384}" type="sibTrans" cxnId="{CA6F08B4-2F46-1246-86A0-256069C0BB7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7C8C939-F29F-7B4A-AFD5-ECC6DAC996CB}">
      <dgm:prSet custT="1"/>
      <dgm:spPr/>
      <dgm:t>
        <a:bodyPr/>
        <a:lstStyle/>
        <a:p>
          <a:pPr rtl="0"/>
          <a:r>
            <a:rPr lang="en-US" sz="2000" dirty="0" err="1">
              <a:solidFill>
                <a:schemeClr val="tx1"/>
              </a:solidFill>
            </a:rPr>
            <a:t>Kesiapan</a:t>
          </a:r>
          <a:r>
            <a:rPr lang="en-US" sz="2000" dirty="0">
              <a:solidFill>
                <a:schemeClr val="tx1"/>
              </a:solidFill>
            </a:rPr>
            <a:t> SDM</a:t>
          </a:r>
        </a:p>
      </dgm:t>
    </dgm:pt>
    <dgm:pt modelId="{FFBE7D16-081F-8847-99C2-9B73BF41B1AF}" type="parTrans" cxnId="{F9BE432C-A1EB-644B-9FA6-31E564AD936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9A148B2-A911-074B-B71F-DF75F0C9E32D}" type="sibTrans" cxnId="{F9BE432C-A1EB-644B-9FA6-31E564AD936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4A32577-DFED-A741-906A-C4B38EB7B72A}" type="pres">
      <dgm:prSet presAssocID="{88DA1E3A-2CC4-8E4C-A9EF-E8FF9EDBFA0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E43E4E3-F0E7-414A-BB36-E66532C341A9}" type="pres">
      <dgm:prSet presAssocID="{88DA1E3A-2CC4-8E4C-A9EF-E8FF9EDBFA04}" presName="cycle" presStyleCnt="0"/>
      <dgm:spPr/>
    </dgm:pt>
    <dgm:pt modelId="{B0D4B9CB-4A59-A84B-858F-4EA41A57C94C}" type="pres">
      <dgm:prSet presAssocID="{88DA1E3A-2CC4-8E4C-A9EF-E8FF9EDBFA04}" presName="centerShape" presStyleCnt="0"/>
      <dgm:spPr/>
    </dgm:pt>
    <dgm:pt modelId="{E4B96720-6A2C-5D48-8C5F-796AF6C61624}" type="pres">
      <dgm:prSet presAssocID="{88DA1E3A-2CC4-8E4C-A9EF-E8FF9EDBFA04}" presName="connSite" presStyleLbl="node1" presStyleIdx="0" presStyleCnt="6"/>
      <dgm:spPr/>
    </dgm:pt>
    <dgm:pt modelId="{C18409F2-1D51-EF44-9FF2-FB771322AB81}" type="pres">
      <dgm:prSet presAssocID="{88DA1E3A-2CC4-8E4C-A9EF-E8FF9EDBFA04}" presName="visible" presStyleLbl="node1" presStyleIdx="0" presStyleCnt="6" custScaleX="196937" custScaleY="20048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3AEE76B-8666-5F42-9FAA-D60E8B7D7D87}" type="pres">
      <dgm:prSet presAssocID="{83EC4DCF-D39C-A741-9BEA-8E11DC9C2BC9}" presName="Name25" presStyleLbl="parChTrans1D1" presStyleIdx="0" presStyleCnt="5"/>
      <dgm:spPr/>
    </dgm:pt>
    <dgm:pt modelId="{81ACF53A-E056-2240-9091-04C79DD6BC65}" type="pres">
      <dgm:prSet presAssocID="{36107A25-1E14-0644-B2CB-AC76554B4CFB}" presName="node" presStyleCnt="0"/>
      <dgm:spPr/>
    </dgm:pt>
    <dgm:pt modelId="{2488FCF2-EC92-9941-BAEF-336DFF41C217}" type="pres">
      <dgm:prSet presAssocID="{36107A25-1E14-0644-B2CB-AC76554B4CFB}" presName="parentNode" presStyleLbl="node1" presStyleIdx="1" presStyleCnt="6" custScaleX="354801">
        <dgm:presLayoutVars>
          <dgm:chMax val="1"/>
          <dgm:bulletEnabled val="1"/>
        </dgm:presLayoutVars>
      </dgm:prSet>
      <dgm:spPr/>
    </dgm:pt>
    <dgm:pt modelId="{F308F88E-7EF0-FA41-BBAF-76BBB62B7D48}" type="pres">
      <dgm:prSet presAssocID="{36107A25-1E14-0644-B2CB-AC76554B4CFB}" presName="childNode" presStyleLbl="revTx" presStyleIdx="0" presStyleCnt="0">
        <dgm:presLayoutVars>
          <dgm:bulletEnabled val="1"/>
        </dgm:presLayoutVars>
      </dgm:prSet>
      <dgm:spPr/>
    </dgm:pt>
    <dgm:pt modelId="{250B1068-8E2F-EA42-B01D-AECF8EDA1DAF}" type="pres">
      <dgm:prSet presAssocID="{6756B05A-8A67-594A-B07D-9AF966DC699F}" presName="Name25" presStyleLbl="parChTrans1D1" presStyleIdx="1" presStyleCnt="5"/>
      <dgm:spPr/>
    </dgm:pt>
    <dgm:pt modelId="{84BFB557-E856-8940-B0C8-170FD34E6975}" type="pres">
      <dgm:prSet presAssocID="{B10194D9-0944-C149-AB16-98696ED18BA7}" presName="node" presStyleCnt="0"/>
      <dgm:spPr/>
    </dgm:pt>
    <dgm:pt modelId="{D974A98E-005A-D14A-B663-E591B73DE64A}" type="pres">
      <dgm:prSet presAssocID="{B10194D9-0944-C149-AB16-98696ED18BA7}" presName="parentNode" presStyleLbl="node1" presStyleIdx="2" presStyleCnt="6" custScaleX="380275" custLinFactX="19922" custLinFactNeighborX="100000">
        <dgm:presLayoutVars>
          <dgm:chMax val="1"/>
          <dgm:bulletEnabled val="1"/>
        </dgm:presLayoutVars>
      </dgm:prSet>
      <dgm:spPr/>
    </dgm:pt>
    <dgm:pt modelId="{4237D502-D45A-7F45-BE87-B089E8A518D9}" type="pres">
      <dgm:prSet presAssocID="{B10194D9-0944-C149-AB16-98696ED18BA7}" presName="childNode" presStyleLbl="revTx" presStyleIdx="0" presStyleCnt="0">
        <dgm:presLayoutVars>
          <dgm:bulletEnabled val="1"/>
        </dgm:presLayoutVars>
      </dgm:prSet>
      <dgm:spPr/>
    </dgm:pt>
    <dgm:pt modelId="{86F59AEB-1B83-B84E-B508-ABA4C74F3B1B}" type="pres">
      <dgm:prSet presAssocID="{A32FC132-AFB8-DA45-B861-496888EB1674}" presName="Name25" presStyleLbl="parChTrans1D1" presStyleIdx="2" presStyleCnt="5"/>
      <dgm:spPr/>
    </dgm:pt>
    <dgm:pt modelId="{47E3C078-D028-A145-A97C-3D75DDF7E242}" type="pres">
      <dgm:prSet presAssocID="{61D57F05-2347-354B-92A1-F9CDB97A81AC}" presName="node" presStyleCnt="0"/>
      <dgm:spPr/>
    </dgm:pt>
    <dgm:pt modelId="{B6CD73F4-D6F2-3444-9EB1-4C4BD6A7CE66}" type="pres">
      <dgm:prSet presAssocID="{61D57F05-2347-354B-92A1-F9CDB97A81AC}" presName="parentNode" presStyleLbl="node1" presStyleIdx="3" presStyleCnt="6" custScaleX="354796" custLinFactX="36948" custLinFactNeighborX="100000">
        <dgm:presLayoutVars>
          <dgm:chMax val="1"/>
          <dgm:bulletEnabled val="1"/>
        </dgm:presLayoutVars>
      </dgm:prSet>
      <dgm:spPr/>
    </dgm:pt>
    <dgm:pt modelId="{D8036A16-B143-344B-B51D-B3A2D497D34D}" type="pres">
      <dgm:prSet presAssocID="{61D57F05-2347-354B-92A1-F9CDB97A81AC}" presName="childNode" presStyleLbl="revTx" presStyleIdx="0" presStyleCnt="0">
        <dgm:presLayoutVars>
          <dgm:bulletEnabled val="1"/>
        </dgm:presLayoutVars>
      </dgm:prSet>
      <dgm:spPr/>
    </dgm:pt>
    <dgm:pt modelId="{A6D848F3-F4F2-6947-8758-E9C03C1D0FFF}" type="pres">
      <dgm:prSet presAssocID="{666B2AAB-5742-CA4E-8C70-D560F0118B50}" presName="Name25" presStyleLbl="parChTrans1D1" presStyleIdx="3" presStyleCnt="5"/>
      <dgm:spPr/>
    </dgm:pt>
    <dgm:pt modelId="{7863C063-E718-D948-A42D-BB172339EF71}" type="pres">
      <dgm:prSet presAssocID="{D01EC7CA-38A9-3045-9436-F8B22AC6B643}" presName="node" presStyleCnt="0"/>
      <dgm:spPr/>
    </dgm:pt>
    <dgm:pt modelId="{54F84394-2B4A-C444-A999-EE8FECF7919F}" type="pres">
      <dgm:prSet presAssocID="{D01EC7CA-38A9-3045-9436-F8B22AC6B643}" presName="parentNode" presStyleLbl="node1" presStyleIdx="4" presStyleCnt="6" custScaleX="354802" custScaleY="100270" custLinFactX="19922" custLinFactNeighborX="100000">
        <dgm:presLayoutVars>
          <dgm:chMax val="1"/>
          <dgm:bulletEnabled val="1"/>
        </dgm:presLayoutVars>
      </dgm:prSet>
      <dgm:spPr/>
    </dgm:pt>
    <dgm:pt modelId="{A70A4E60-9F86-9249-899B-9463E2C6A302}" type="pres">
      <dgm:prSet presAssocID="{D01EC7CA-38A9-3045-9436-F8B22AC6B643}" presName="childNode" presStyleLbl="revTx" presStyleIdx="0" presStyleCnt="0">
        <dgm:presLayoutVars>
          <dgm:bulletEnabled val="1"/>
        </dgm:presLayoutVars>
      </dgm:prSet>
      <dgm:spPr/>
    </dgm:pt>
    <dgm:pt modelId="{B7EE43D4-4710-E245-97A2-93DB8726F351}" type="pres">
      <dgm:prSet presAssocID="{FFBE7D16-081F-8847-99C2-9B73BF41B1AF}" presName="Name25" presStyleLbl="parChTrans1D1" presStyleIdx="4" presStyleCnt="5"/>
      <dgm:spPr/>
    </dgm:pt>
    <dgm:pt modelId="{70D7D2E3-804D-D54E-9D44-8C485E06B902}" type="pres">
      <dgm:prSet presAssocID="{B7C8C939-F29F-7B4A-AFD5-ECC6DAC996CB}" presName="node" presStyleCnt="0"/>
      <dgm:spPr/>
    </dgm:pt>
    <dgm:pt modelId="{6DC9EC4C-BF6A-7545-A5A0-B995D8A5651D}" type="pres">
      <dgm:prSet presAssocID="{B7C8C939-F29F-7B4A-AFD5-ECC6DAC996CB}" presName="parentNode" presStyleLbl="node1" presStyleIdx="5" presStyleCnt="6" custScaleX="354802">
        <dgm:presLayoutVars>
          <dgm:chMax val="1"/>
          <dgm:bulletEnabled val="1"/>
        </dgm:presLayoutVars>
      </dgm:prSet>
      <dgm:spPr/>
    </dgm:pt>
    <dgm:pt modelId="{14E03C6A-F57F-B844-9F12-1C87178B12F9}" type="pres">
      <dgm:prSet presAssocID="{B7C8C939-F29F-7B4A-AFD5-ECC6DAC996C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FC5C70C-34A6-5F49-A340-D3FF6B2BB82D}" type="presOf" srcId="{B7C8C939-F29F-7B4A-AFD5-ECC6DAC996CB}" destId="{6DC9EC4C-BF6A-7545-A5A0-B995D8A5651D}" srcOrd="0" destOrd="0" presId="urn:microsoft.com/office/officeart/2005/8/layout/radial2"/>
    <dgm:cxn modelId="{A1D4531F-161D-5944-9ABC-77E51A3B3B76}" type="presOf" srcId="{6756B05A-8A67-594A-B07D-9AF966DC699F}" destId="{250B1068-8E2F-EA42-B01D-AECF8EDA1DAF}" srcOrd="0" destOrd="0" presId="urn:microsoft.com/office/officeart/2005/8/layout/radial2"/>
    <dgm:cxn modelId="{D239F527-8B00-434B-A197-9AA93B5EC7E9}" srcId="{88DA1E3A-2CC4-8E4C-A9EF-E8FF9EDBFA04}" destId="{61D57F05-2347-354B-92A1-F9CDB97A81AC}" srcOrd="2" destOrd="0" parTransId="{A32FC132-AFB8-DA45-B861-496888EB1674}" sibTransId="{F9EF104C-A70A-4D48-A288-2CCB1D38300D}"/>
    <dgm:cxn modelId="{F9BE432C-A1EB-644B-9FA6-31E564AD936B}" srcId="{88DA1E3A-2CC4-8E4C-A9EF-E8FF9EDBFA04}" destId="{B7C8C939-F29F-7B4A-AFD5-ECC6DAC996CB}" srcOrd="4" destOrd="0" parTransId="{FFBE7D16-081F-8847-99C2-9B73BF41B1AF}" sibTransId="{29A148B2-A911-074B-B71F-DF75F0C9E32D}"/>
    <dgm:cxn modelId="{52754E43-0259-5C49-9FDB-B44E9B814872}" srcId="{88DA1E3A-2CC4-8E4C-A9EF-E8FF9EDBFA04}" destId="{B10194D9-0944-C149-AB16-98696ED18BA7}" srcOrd="1" destOrd="0" parTransId="{6756B05A-8A67-594A-B07D-9AF966DC699F}" sibTransId="{B652F07B-1A49-3F42-823C-45157C931787}"/>
    <dgm:cxn modelId="{65898C43-B612-9B42-BB96-0D16BD648B40}" type="presOf" srcId="{83EC4DCF-D39C-A741-9BEA-8E11DC9C2BC9}" destId="{43AEE76B-8666-5F42-9FAA-D60E8B7D7D87}" srcOrd="0" destOrd="0" presId="urn:microsoft.com/office/officeart/2005/8/layout/radial2"/>
    <dgm:cxn modelId="{F0BA6F5F-53CF-F344-AF6A-D97BAA5ADF70}" type="presOf" srcId="{61D57F05-2347-354B-92A1-F9CDB97A81AC}" destId="{B6CD73F4-D6F2-3444-9EB1-4C4BD6A7CE66}" srcOrd="0" destOrd="0" presId="urn:microsoft.com/office/officeart/2005/8/layout/radial2"/>
    <dgm:cxn modelId="{C5D70377-E648-C340-BC66-98526E7A6307}" srcId="{88DA1E3A-2CC4-8E4C-A9EF-E8FF9EDBFA04}" destId="{36107A25-1E14-0644-B2CB-AC76554B4CFB}" srcOrd="0" destOrd="0" parTransId="{83EC4DCF-D39C-A741-9BEA-8E11DC9C2BC9}" sibTransId="{3D2D25AF-6B06-9E4D-AF49-7D2078B9EEF2}"/>
    <dgm:cxn modelId="{BF677190-3B90-5D4C-A4A0-E91649D903C7}" type="presOf" srcId="{36107A25-1E14-0644-B2CB-AC76554B4CFB}" destId="{2488FCF2-EC92-9941-BAEF-336DFF41C217}" srcOrd="0" destOrd="0" presId="urn:microsoft.com/office/officeart/2005/8/layout/radial2"/>
    <dgm:cxn modelId="{C5466A92-4B1D-6742-BBFB-56319E5C0524}" type="presOf" srcId="{666B2AAB-5742-CA4E-8C70-D560F0118B50}" destId="{A6D848F3-F4F2-6947-8758-E9C03C1D0FFF}" srcOrd="0" destOrd="0" presId="urn:microsoft.com/office/officeart/2005/8/layout/radial2"/>
    <dgm:cxn modelId="{10F3B192-6D42-9646-9265-C376D23F3E1F}" type="presOf" srcId="{FFBE7D16-081F-8847-99C2-9B73BF41B1AF}" destId="{B7EE43D4-4710-E245-97A2-93DB8726F351}" srcOrd="0" destOrd="0" presId="urn:microsoft.com/office/officeart/2005/8/layout/radial2"/>
    <dgm:cxn modelId="{D2347F9C-F147-0A4D-B64E-2A1D467C3735}" type="presOf" srcId="{B10194D9-0944-C149-AB16-98696ED18BA7}" destId="{D974A98E-005A-D14A-B663-E591B73DE64A}" srcOrd="0" destOrd="0" presId="urn:microsoft.com/office/officeart/2005/8/layout/radial2"/>
    <dgm:cxn modelId="{CA6F08B4-2F46-1246-86A0-256069C0BB72}" srcId="{88DA1E3A-2CC4-8E4C-A9EF-E8FF9EDBFA04}" destId="{D01EC7CA-38A9-3045-9436-F8B22AC6B643}" srcOrd="3" destOrd="0" parTransId="{666B2AAB-5742-CA4E-8C70-D560F0118B50}" sibTransId="{6596EF16-0AD1-564F-A3E8-194A24971384}"/>
    <dgm:cxn modelId="{E6D6DEC5-5428-684C-9B69-1C0F9C05404F}" type="presOf" srcId="{88DA1E3A-2CC4-8E4C-A9EF-E8FF9EDBFA04}" destId="{64A32577-DFED-A741-906A-C4B38EB7B72A}" srcOrd="0" destOrd="0" presId="urn:microsoft.com/office/officeart/2005/8/layout/radial2"/>
    <dgm:cxn modelId="{419EF8CB-D1F1-1448-94FE-488E001B8A35}" type="presOf" srcId="{D01EC7CA-38A9-3045-9436-F8B22AC6B643}" destId="{54F84394-2B4A-C444-A999-EE8FECF7919F}" srcOrd="0" destOrd="0" presId="urn:microsoft.com/office/officeart/2005/8/layout/radial2"/>
    <dgm:cxn modelId="{FB982ED5-2D56-2042-A623-E5C0EA9E9A87}" type="presOf" srcId="{A32FC132-AFB8-DA45-B861-496888EB1674}" destId="{86F59AEB-1B83-B84E-B508-ABA4C74F3B1B}" srcOrd="0" destOrd="0" presId="urn:microsoft.com/office/officeart/2005/8/layout/radial2"/>
    <dgm:cxn modelId="{462AE5E3-2588-FF45-9BD8-7CB7A350434A}" type="presParOf" srcId="{64A32577-DFED-A741-906A-C4B38EB7B72A}" destId="{FE43E4E3-F0E7-414A-BB36-E66532C341A9}" srcOrd="0" destOrd="0" presId="urn:microsoft.com/office/officeart/2005/8/layout/radial2"/>
    <dgm:cxn modelId="{5EF33792-A205-9440-811F-294BDE26C6CB}" type="presParOf" srcId="{FE43E4E3-F0E7-414A-BB36-E66532C341A9}" destId="{B0D4B9CB-4A59-A84B-858F-4EA41A57C94C}" srcOrd="0" destOrd="0" presId="urn:microsoft.com/office/officeart/2005/8/layout/radial2"/>
    <dgm:cxn modelId="{7FCFFC32-478C-F34E-9347-382E1B57D95C}" type="presParOf" srcId="{B0D4B9CB-4A59-A84B-858F-4EA41A57C94C}" destId="{E4B96720-6A2C-5D48-8C5F-796AF6C61624}" srcOrd="0" destOrd="0" presId="urn:microsoft.com/office/officeart/2005/8/layout/radial2"/>
    <dgm:cxn modelId="{C836A430-687A-BD47-BFCF-49B70E768072}" type="presParOf" srcId="{B0D4B9CB-4A59-A84B-858F-4EA41A57C94C}" destId="{C18409F2-1D51-EF44-9FF2-FB771322AB81}" srcOrd="1" destOrd="0" presId="urn:microsoft.com/office/officeart/2005/8/layout/radial2"/>
    <dgm:cxn modelId="{692142E9-8C01-E14D-B099-2F4879D28EA9}" type="presParOf" srcId="{FE43E4E3-F0E7-414A-BB36-E66532C341A9}" destId="{43AEE76B-8666-5F42-9FAA-D60E8B7D7D87}" srcOrd="1" destOrd="0" presId="urn:microsoft.com/office/officeart/2005/8/layout/radial2"/>
    <dgm:cxn modelId="{D29EF300-31EC-6D47-BD9F-A9B0DC7916D5}" type="presParOf" srcId="{FE43E4E3-F0E7-414A-BB36-E66532C341A9}" destId="{81ACF53A-E056-2240-9091-04C79DD6BC65}" srcOrd="2" destOrd="0" presId="urn:microsoft.com/office/officeart/2005/8/layout/radial2"/>
    <dgm:cxn modelId="{7CB656D1-CD72-7E43-A30D-BEEABC3CDD06}" type="presParOf" srcId="{81ACF53A-E056-2240-9091-04C79DD6BC65}" destId="{2488FCF2-EC92-9941-BAEF-336DFF41C217}" srcOrd="0" destOrd="0" presId="urn:microsoft.com/office/officeart/2005/8/layout/radial2"/>
    <dgm:cxn modelId="{E6834896-55D9-EA42-92EF-E9702629BCD8}" type="presParOf" srcId="{81ACF53A-E056-2240-9091-04C79DD6BC65}" destId="{F308F88E-7EF0-FA41-BBAF-76BBB62B7D48}" srcOrd="1" destOrd="0" presId="urn:microsoft.com/office/officeart/2005/8/layout/radial2"/>
    <dgm:cxn modelId="{DA45847D-6339-2446-A21A-F891EEA157D6}" type="presParOf" srcId="{FE43E4E3-F0E7-414A-BB36-E66532C341A9}" destId="{250B1068-8E2F-EA42-B01D-AECF8EDA1DAF}" srcOrd="3" destOrd="0" presId="urn:microsoft.com/office/officeart/2005/8/layout/radial2"/>
    <dgm:cxn modelId="{5EB2B58D-AF9D-354B-8121-E0407D4408E7}" type="presParOf" srcId="{FE43E4E3-F0E7-414A-BB36-E66532C341A9}" destId="{84BFB557-E856-8940-B0C8-170FD34E6975}" srcOrd="4" destOrd="0" presId="urn:microsoft.com/office/officeart/2005/8/layout/radial2"/>
    <dgm:cxn modelId="{1798FB52-2C41-7A4E-8998-FFB3F00AB256}" type="presParOf" srcId="{84BFB557-E856-8940-B0C8-170FD34E6975}" destId="{D974A98E-005A-D14A-B663-E591B73DE64A}" srcOrd="0" destOrd="0" presId="urn:microsoft.com/office/officeart/2005/8/layout/radial2"/>
    <dgm:cxn modelId="{EF99F4CB-83D6-9247-B692-AEE89055AB3E}" type="presParOf" srcId="{84BFB557-E856-8940-B0C8-170FD34E6975}" destId="{4237D502-D45A-7F45-BE87-B089E8A518D9}" srcOrd="1" destOrd="0" presId="urn:microsoft.com/office/officeart/2005/8/layout/radial2"/>
    <dgm:cxn modelId="{87F007A0-BA89-4E44-8393-00B9FD9C93D4}" type="presParOf" srcId="{FE43E4E3-F0E7-414A-BB36-E66532C341A9}" destId="{86F59AEB-1B83-B84E-B508-ABA4C74F3B1B}" srcOrd="5" destOrd="0" presId="urn:microsoft.com/office/officeart/2005/8/layout/radial2"/>
    <dgm:cxn modelId="{77CA4A57-A1EE-B246-9C9F-7FBDBCD1001C}" type="presParOf" srcId="{FE43E4E3-F0E7-414A-BB36-E66532C341A9}" destId="{47E3C078-D028-A145-A97C-3D75DDF7E242}" srcOrd="6" destOrd="0" presId="urn:microsoft.com/office/officeart/2005/8/layout/radial2"/>
    <dgm:cxn modelId="{247F3F0E-D56B-A747-A5CD-8767AC6E2095}" type="presParOf" srcId="{47E3C078-D028-A145-A97C-3D75DDF7E242}" destId="{B6CD73F4-D6F2-3444-9EB1-4C4BD6A7CE66}" srcOrd="0" destOrd="0" presId="urn:microsoft.com/office/officeart/2005/8/layout/radial2"/>
    <dgm:cxn modelId="{13433AAC-CA87-D04D-9484-4C1974E3CEC1}" type="presParOf" srcId="{47E3C078-D028-A145-A97C-3D75DDF7E242}" destId="{D8036A16-B143-344B-B51D-B3A2D497D34D}" srcOrd="1" destOrd="0" presId="urn:microsoft.com/office/officeart/2005/8/layout/radial2"/>
    <dgm:cxn modelId="{C471607B-BE6F-9A4A-A5B9-69BFCC6C0E53}" type="presParOf" srcId="{FE43E4E3-F0E7-414A-BB36-E66532C341A9}" destId="{A6D848F3-F4F2-6947-8758-E9C03C1D0FFF}" srcOrd="7" destOrd="0" presId="urn:microsoft.com/office/officeart/2005/8/layout/radial2"/>
    <dgm:cxn modelId="{037731AA-6411-BF49-81C3-0508E41FB4FA}" type="presParOf" srcId="{FE43E4E3-F0E7-414A-BB36-E66532C341A9}" destId="{7863C063-E718-D948-A42D-BB172339EF71}" srcOrd="8" destOrd="0" presId="urn:microsoft.com/office/officeart/2005/8/layout/radial2"/>
    <dgm:cxn modelId="{7F3E90AC-5625-3C48-924A-F2039AAE6751}" type="presParOf" srcId="{7863C063-E718-D948-A42D-BB172339EF71}" destId="{54F84394-2B4A-C444-A999-EE8FECF7919F}" srcOrd="0" destOrd="0" presId="urn:microsoft.com/office/officeart/2005/8/layout/radial2"/>
    <dgm:cxn modelId="{953170A8-938C-B747-A26C-AE127520B453}" type="presParOf" srcId="{7863C063-E718-D948-A42D-BB172339EF71}" destId="{A70A4E60-9F86-9249-899B-9463E2C6A302}" srcOrd="1" destOrd="0" presId="urn:microsoft.com/office/officeart/2005/8/layout/radial2"/>
    <dgm:cxn modelId="{B936213A-4E39-E84E-A0D2-A5797C4DAC20}" type="presParOf" srcId="{FE43E4E3-F0E7-414A-BB36-E66532C341A9}" destId="{B7EE43D4-4710-E245-97A2-93DB8726F351}" srcOrd="9" destOrd="0" presId="urn:microsoft.com/office/officeart/2005/8/layout/radial2"/>
    <dgm:cxn modelId="{221D4F01-38CC-744E-B8FB-3E4344C6DA9B}" type="presParOf" srcId="{FE43E4E3-F0E7-414A-BB36-E66532C341A9}" destId="{70D7D2E3-804D-D54E-9D44-8C485E06B902}" srcOrd="10" destOrd="0" presId="urn:microsoft.com/office/officeart/2005/8/layout/radial2"/>
    <dgm:cxn modelId="{C589BF4F-904E-704C-89A0-9171385343BF}" type="presParOf" srcId="{70D7D2E3-804D-D54E-9D44-8C485E06B902}" destId="{6DC9EC4C-BF6A-7545-A5A0-B995D8A5651D}" srcOrd="0" destOrd="0" presId="urn:microsoft.com/office/officeart/2005/8/layout/radial2"/>
    <dgm:cxn modelId="{2B49BB3F-210D-C54E-B418-CCE1CDB42B01}" type="presParOf" srcId="{70D7D2E3-804D-D54E-9D44-8C485E06B902}" destId="{14E03C6A-F57F-B844-9F12-1C87178B12F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35617B-4FFD-7C4E-B2E6-EDB9F27A53AB}" type="doc">
      <dgm:prSet loTypeId="urn:microsoft.com/office/officeart/2005/8/layout/radial2" loCatId="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377C820-DF38-0A4D-B548-9561964E183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/>
          <a:r>
            <a:rPr lang="en-US" sz="2000" b="0" dirty="0" err="1"/>
            <a:t>Diversi</a:t>
          </a:r>
          <a:r>
            <a:rPr lang="id-ID" sz="2000" b="0" dirty="0"/>
            <a:t>:</a:t>
          </a:r>
        </a:p>
        <a:p>
          <a:pPr algn="ctr"/>
          <a:r>
            <a:rPr lang="id-ID" sz="1800" b="0" dirty="0"/>
            <a:t>1. Ancaman &lt;</a:t>
          </a:r>
          <a:r>
            <a:rPr lang="en-US" sz="1800" b="0" dirty="0"/>
            <a:t> </a:t>
          </a:r>
          <a:r>
            <a:rPr lang="id-ID" sz="1800" b="0" dirty="0"/>
            <a:t>7th</a:t>
          </a:r>
        </a:p>
        <a:p>
          <a:pPr algn="ctr"/>
          <a:r>
            <a:rPr lang="id-ID" sz="1800" b="0" dirty="0"/>
            <a:t>2. Bukan pengulangan </a:t>
          </a:r>
          <a:r>
            <a:rPr lang="en-US" sz="1800" b="0" dirty="0"/>
            <a:t>  </a:t>
          </a:r>
        </a:p>
      </dgm:t>
    </dgm:pt>
    <dgm:pt modelId="{B0C7004E-D498-B94C-9868-760C33CF3BD1}" type="parTrans" cxnId="{ED760988-D072-144E-96E9-1B19578F1E94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62660F6-9D65-554F-B9E4-0D7B275C9268}" type="sibTrans" cxnId="{ED760988-D072-144E-96E9-1B19578F1E94}">
      <dgm:prSet/>
      <dgm:spPr/>
      <dgm:t>
        <a:bodyPr/>
        <a:lstStyle/>
        <a:p>
          <a:endParaRPr lang="en-US"/>
        </a:p>
      </dgm:t>
    </dgm:pt>
    <dgm:pt modelId="{BE075999-9526-F440-8259-CF773759CFA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/>
          <a:r>
            <a:rPr lang="en-US" sz="2000" b="0" dirty="0" err="1"/>
            <a:t>Penanganan</a:t>
          </a:r>
          <a:r>
            <a:rPr lang="en-US" sz="2000" b="0" dirty="0"/>
            <a:t> </a:t>
          </a:r>
          <a:r>
            <a:rPr lang="en-US" sz="2000" b="0" dirty="0" err="1"/>
            <a:t>Anak</a:t>
          </a:r>
          <a:r>
            <a:rPr lang="en-US" sz="2000" b="0" dirty="0"/>
            <a:t> </a:t>
          </a:r>
          <a:r>
            <a:rPr lang="en-US" sz="2000" b="0" dirty="0" err="1"/>
            <a:t>belum</a:t>
          </a:r>
          <a:r>
            <a:rPr lang="en-US" sz="2000" b="0" dirty="0"/>
            <a:t> </a:t>
          </a:r>
          <a:r>
            <a:rPr lang="en-US" sz="2000" b="0" dirty="0" err="1"/>
            <a:t>berumur</a:t>
          </a:r>
          <a:r>
            <a:rPr lang="en-US" sz="2000" b="0" dirty="0"/>
            <a:t> 12 </a:t>
          </a:r>
          <a:r>
            <a:rPr lang="en-US" sz="2000" b="0" dirty="0" err="1"/>
            <a:t>tahun</a:t>
          </a:r>
          <a:endParaRPr lang="en-US" sz="2000" b="0" dirty="0"/>
        </a:p>
      </dgm:t>
    </dgm:pt>
    <dgm:pt modelId="{7312AE14-3B1B-AC40-9FA3-0BDAAFADC558}" type="parTrans" cxnId="{A0147671-5CAD-4244-977C-1920E5FE9275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FAEE0FDD-9520-AC4B-810B-71FE1B512C99}" type="sibTrans" cxnId="{A0147671-5CAD-4244-977C-1920E5FE9275}">
      <dgm:prSet/>
      <dgm:spPr/>
      <dgm:t>
        <a:bodyPr/>
        <a:lstStyle/>
        <a:p>
          <a:endParaRPr lang="en-US"/>
        </a:p>
      </dgm:t>
    </dgm:pt>
    <dgm:pt modelId="{F5A188AC-9410-C54A-BDF9-DE6D99C35CB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/>
          <a:r>
            <a:rPr lang="en-US" sz="2400" b="1" dirty="0" err="1"/>
            <a:t>Penanganan</a:t>
          </a:r>
          <a:r>
            <a:rPr lang="en-US" sz="2400" b="1" dirty="0"/>
            <a:t> </a:t>
          </a:r>
          <a:r>
            <a:rPr lang="en-US" sz="2400" b="1" dirty="0" err="1"/>
            <a:t>Anak</a:t>
          </a:r>
          <a:r>
            <a:rPr lang="en-US" sz="2400" b="1" dirty="0"/>
            <a:t> </a:t>
          </a:r>
          <a:r>
            <a:rPr lang="en-US" sz="2400" b="1" dirty="0" err="1"/>
            <a:t>melalui</a:t>
          </a:r>
          <a:r>
            <a:rPr lang="en-US" sz="2400" b="1" dirty="0"/>
            <a:t> proses </a:t>
          </a:r>
          <a:r>
            <a:rPr lang="en-US" sz="2400" b="1" dirty="0" err="1"/>
            <a:t>peradilan</a:t>
          </a:r>
          <a:r>
            <a:rPr lang="en-US" sz="2400" b="1" dirty="0"/>
            <a:t> </a:t>
          </a:r>
          <a:r>
            <a:rPr lang="en-US" sz="2400" b="1" dirty="0" err="1"/>
            <a:t>pidana</a:t>
          </a:r>
          <a:r>
            <a:rPr lang="id-ID" sz="2400" b="1" dirty="0"/>
            <a:t>......</a:t>
          </a:r>
          <a:r>
            <a:rPr lang="id-ID" sz="3600" b="1" dirty="0"/>
            <a:t>?</a:t>
          </a:r>
          <a:endParaRPr lang="en-US" sz="3600" b="1" dirty="0"/>
        </a:p>
      </dgm:t>
    </dgm:pt>
    <dgm:pt modelId="{30912423-ADF6-0C40-8328-CD7CFB006DC6}" type="parTrans" cxnId="{8EB57F0C-2308-9944-88E7-1271831B26DF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149FDDF-06DF-494A-B82F-B88BF0BCE3E7}" type="sibTrans" cxnId="{8EB57F0C-2308-9944-88E7-1271831B26DF}">
      <dgm:prSet/>
      <dgm:spPr/>
      <dgm:t>
        <a:bodyPr/>
        <a:lstStyle/>
        <a:p>
          <a:endParaRPr lang="en-US"/>
        </a:p>
      </dgm:t>
    </dgm:pt>
    <dgm:pt modelId="{BE8E867F-43C7-7E4D-96D5-A67F2A90EE4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/>
          <a:r>
            <a:rPr lang="en-US" sz="2000" b="0" dirty="0" err="1"/>
            <a:t>Penanganan</a:t>
          </a:r>
          <a:r>
            <a:rPr lang="en-US" sz="2000" b="0" dirty="0"/>
            <a:t> </a:t>
          </a:r>
          <a:r>
            <a:rPr lang="en-US" sz="2000" b="0" dirty="0" err="1"/>
            <a:t>Anak</a:t>
          </a:r>
          <a:r>
            <a:rPr lang="en-US" sz="2000" b="0" dirty="0"/>
            <a:t> </a:t>
          </a:r>
          <a:r>
            <a:rPr lang="en-US" sz="2000" b="0" dirty="0" err="1"/>
            <a:t>Saksi</a:t>
          </a:r>
          <a:r>
            <a:rPr lang="en-US" sz="2000" b="0" dirty="0"/>
            <a:t> </a:t>
          </a:r>
          <a:r>
            <a:rPr lang="en-US" sz="2000" b="0" dirty="0" err="1"/>
            <a:t>dan</a:t>
          </a:r>
          <a:r>
            <a:rPr lang="en-US" sz="2000" b="0" dirty="0"/>
            <a:t> </a:t>
          </a:r>
          <a:r>
            <a:rPr lang="en-US" sz="2000" b="0" dirty="0" err="1"/>
            <a:t>Anak</a:t>
          </a:r>
          <a:r>
            <a:rPr lang="en-US" sz="2000" b="0" dirty="0"/>
            <a:t> Korban</a:t>
          </a:r>
        </a:p>
      </dgm:t>
    </dgm:pt>
    <dgm:pt modelId="{1A307CCE-5482-804E-AB51-9EF61056EC0B}" type="parTrans" cxnId="{BB636286-EB00-9F4E-8B01-873DB0AE6026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6976198-C863-3343-96FB-07F1B961CE49}" type="sibTrans" cxnId="{BB636286-EB00-9F4E-8B01-873DB0AE6026}">
      <dgm:prSet/>
      <dgm:spPr/>
      <dgm:t>
        <a:bodyPr/>
        <a:lstStyle/>
        <a:p>
          <a:endParaRPr lang="en-US"/>
        </a:p>
      </dgm:t>
    </dgm:pt>
    <dgm:pt modelId="{FFBC753D-AE2A-AE4E-9F3C-A7D0BDC7BC27}" type="pres">
      <dgm:prSet presAssocID="{F435617B-4FFD-7C4E-B2E6-EDB9F27A53A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901E1E9-4AA5-7440-81DD-A0DDEFF6460E}" type="pres">
      <dgm:prSet presAssocID="{F435617B-4FFD-7C4E-B2E6-EDB9F27A53AB}" presName="cycle" presStyleCnt="0"/>
      <dgm:spPr/>
    </dgm:pt>
    <dgm:pt modelId="{460C6011-4AA2-3C40-922A-369DCB8F5A5E}" type="pres">
      <dgm:prSet presAssocID="{F435617B-4FFD-7C4E-B2E6-EDB9F27A53AB}" presName="centerShape" presStyleCnt="0"/>
      <dgm:spPr/>
    </dgm:pt>
    <dgm:pt modelId="{1ED3D96C-65F1-E845-956F-48C76061BAD3}" type="pres">
      <dgm:prSet presAssocID="{F435617B-4FFD-7C4E-B2E6-EDB9F27A53AB}" presName="connSite" presStyleLbl="node1" presStyleIdx="0" presStyleCnt="5"/>
      <dgm:spPr/>
    </dgm:pt>
    <dgm:pt modelId="{301C8BF3-26CC-1744-8D21-48689E49BCA5}" type="pres">
      <dgm:prSet presAssocID="{F435617B-4FFD-7C4E-B2E6-EDB9F27A53AB}" presName="visible" presStyleLbl="node1" presStyleIdx="0" presStyleCnt="5" custScaleX="195348" custScaleY="19534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21ECC0-5116-A84D-8662-0359D6076ECD}" type="pres">
      <dgm:prSet presAssocID="{B0C7004E-D498-B94C-9868-760C33CF3BD1}" presName="Name25" presStyleLbl="parChTrans1D1" presStyleIdx="0" presStyleCnt="4"/>
      <dgm:spPr/>
    </dgm:pt>
    <dgm:pt modelId="{42F23618-FFD0-6146-B9A2-722ADAF3ECB0}" type="pres">
      <dgm:prSet presAssocID="{6377C820-DF38-0A4D-B548-9561964E1830}" presName="node" presStyleCnt="0"/>
      <dgm:spPr/>
    </dgm:pt>
    <dgm:pt modelId="{85AA4E61-33A1-EE4A-BBDC-41053E057707}" type="pres">
      <dgm:prSet presAssocID="{6377C820-DF38-0A4D-B548-9561964E1830}" presName="parentNode" presStyleLbl="node1" presStyleIdx="1" presStyleCnt="5" custScaleX="213099" custLinFactX="100000" custLinFactNeighborX="101438" custLinFactNeighborY="18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5D382805-A072-F149-B501-A2643AEFA4AA}" type="pres">
      <dgm:prSet presAssocID="{6377C820-DF38-0A4D-B548-9561964E1830}" presName="childNode" presStyleLbl="revTx" presStyleIdx="0" presStyleCnt="0">
        <dgm:presLayoutVars>
          <dgm:bulletEnabled val="1"/>
        </dgm:presLayoutVars>
      </dgm:prSet>
      <dgm:spPr/>
    </dgm:pt>
    <dgm:pt modelId="{F98FE596-0233-4F48-A95C-1F454102C0E2}" type="pres">
      <dgm:prSet presAssocID="{7312AE14-3B1B-AC40-9FA3-0BDAAFADC558}" presName="Name25" presStyleLbl="parChTrans1D1" presStyleIdx="1" presStyleCnt="4"/>
      <dgm:spPr/>
    </dgm:pt>
    <dgm:pt modelId="{FAA38DA8-C74C-9F40-959D-35F4EB50702B}" type="pres">
      <dgm:prSet presAssocID="{BE075999-9526-F440-8259-CF773759CFAE}" presName="node" presStyleCnt="0"/>
      <dgm:spPr/>
    </dgm:pt>
    <dgm:pt modelId="{5A03DB4B-4CDF-534E-A41C-E24838C964C7}" type="pres">
      <dgm:prSet presAssocID="{BE075999-9526-F440-8259-CF773759CFAE}" presName="parentNode" presStyleLbl="node1" presStyleIdx="2" presStyleCnt="5" custScaleX="213099" custLinFactX="87947" custLinFactNeighborX="100000" custLinFactNeighborY="1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B6B044C-C566-D14E-8535-73633AF8F29B}" type="pres">
      <dgm:prSet presAssocID="{BE075999-9526-F440-8259-CF773759CFAE}" presName="childNode" presStyleLbl="revTx" presStyleIdx="0" presStyleCnt="0">
        <dgm:presLayoutVars>
          <dgm:bulletEnabled val="1"/>
        </dgm:presLayoutVars>
      </dgm:prSet>
      <dgm:spPr/>
    </dgm:pt>
    <dgm:pt modelId="{EA5F04C3-AAC6-9C40-B3F9-C8AB0A4B27C9}" type="pres">
      <dgm:prSet presAssocID="{30912423-ADF6-0C40-8328-CD7CFB006DC6}" presName="Name25" presStyleLbl="parChTrans1D1" presStyleIdx="2" presStyleCnt="4"/>
      <dgm:spPr/>
    </dgm:pt>
    <dgm:pt modelId="{174F4596-6E1C-D54F-95DE-AAE2F0FD96B9}" type="pres">
      <dgm:prSet presAssocID="{F5A188AC-9410-C54A-BDF9-DE6D99C35CB8}" presName="node" presStyleCnt="0"/>
      <dgm:spPr/>
    </dgm:pt>
    <dgm:pt modelId="{761D1D39-DDA5-D84D-AD64-8112BFC03D21}" type="pres">
      <dgm:prSet presAssocID="{F5A188AC-9410-C54A-BDF9-DE6D99C35CB8}" presName="parentNode" presStyleLbl="node1" presStyleIdx="3" presStyleCnt="5" custScaleX="275802" custScaleY="115243" custLinFactX="87947" custLinFactNeighborX="100000" custLinFactNeighborY="1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3DBF64E-3A55-D545-B185-D2D83460AC37}" type="pres">
      <dgm:prSet presAssocID="{F5A188AC-9410-C54A-BDF9-DE6D99C35CB8}" presName="childNode" presStyleLbl="revTx" presStyleIdx="0" presStyleCnt="0">
        <dgm:presLayoutVars>
          <dgm:bulletEnabled val="1"/>
        </dgm:presLayoutVars>
      </dgm:prSet>
      <dgm:spPr/>
    </dgm:pt>
    <dgm:pt modelId="{97A30A70-3A66-2F4A-818B-276B9D66E5E0}" type="pres">
      <dgm:prSet presAssocID="{1A307CCE-5482-804E-AB51-9EF61056EC0B}" presName="Name25" presStyleLbl="parChTrans1D1" presStyleIdx="3" presStyleCnt="4"/>
      <dgm:spPr/>
    </dgm:pt>
    <dgm:pt modelId="{A846208F-BDF6-5748-A5B2-6BC55FE7B3D0}" type="pres">
      <dgm:prSet presAssocID="{BE8E867F-43C7-7E4D-96D5-A67F2A90EE4C}" presName="node" presStyleCnt="0"/>
      <dgm:spPr/>
    </dgm:pt>
    <dgm:pt modelId="{5550D8F8-B2BD-924E-8199-3AE019A84E4D}" type="pres">
      <dgm:prSet presAssocID="{BE8E867F-43C7-7E4D-96D5-A67F2A90EE4C}" presName="parentNode" presStyleLbl="node1" presStyleIdx="4" presStyleCnt="5" custScaleX="213099" custLinFactX="87947" custLinFactNeighborX="100000" custLinFactNeighborY="1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EFC5711-789F-A446-BD55-86AD9FB45257}" type="pres">
      <dgm:prSet presAssocID="{BE8E867F-43C7-7E4D-96D5-A67F2A90EE4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1DDE501-91EE-47A2-95C1-AC829D79D747}" type="presOf" srcId="{1A307CCE-5482-804E-AB51-9EF61056EC0B}" destId="{97A30A70-3A66-2F4A-818B-276B9D66E5E0}" srcOrd="0" destOrd="0" presId="urn:microsoft.com/office/officeart/2005/8/layout/radial2"/>
    <dgm:cxn modelId="{8EB57F0C-2308-9944-88E7-1271831B26DF}" srcId="{F435617B-4FFD-7C4E-B2E6-EDB9F27A53AB}" destId="{F5A188AC-9410-C54A-BDF9-DE6D99C35CB8}" srcOrd="2" destOrd="0" parTransId="{30912423-ADF6-0C40-8328-CD7CFB006DC6}" sibTransId="{0149FDDF-06DF-494A-B82F-B88BF0BCE3E7}"/>
    <dgm:cxn modelId="{01840830-FC6C-43B6-B089-4DA9A0F2763B}" type="presOf" srcId="{F435617B-4FFD-7C4E-B2E6-EDB9F27A53AB}" destId="{FFBC753D-AE2A-AE4E-9F3C-A7D0BDC7BC27}" srcOrd="0" destOrd="0" presId="urn:microsoft.com/office/officeart/2005/8/layout/radial2"/>
    <dgm:cxn modelId="{A0147671-5CAD-4244-977C-1920E5FE9275}" srcId="{F435617B-4FFD-7C4E-B2E6-EDB9F27A53AB}" destId="{BE075999-9526-F440-8259-CF773759CFAE}" srcOrd="1" destOrd="0" parTransId="{7312AE14-3B1B-AC40-9FA3-0BDAAFADC558}" sibTransId="{FAEE0FDD-9520-AC4B-810B-71FE1B512C99}"/>
    <dgm:cxn modelId="{633B477B-3B9B-47C3-B0A6-8FFD0D97E699}" type="presOf" srcId="{6377C820-DF38-0A4D-B548-9561964E1830}" destId="{85AA4E61-33A1-EE4A-BBDC-41053E057707}" srcOrd="0" destOrd="0" presId="urn:microsoft.com/office/officeart/2005/8/layout/radial2"/>
    <dgm:cxn modelId="{BB636286-EB00-9F4E-8B01-873DB0AE6026}" srcId="{F435617B-4FFD-7C4E-B2E6-EDB9F27A53AB}" destId="{BE8E867F-43C7-7E4D-96D5-A67F2A90EE4C}" srcOrd="3" destOrd="0" parTransId="{1A307CCE-5482-804E-AB51-9EF61056EC0B}" sibTransId="{46976198-C863-3343-96FB-07F1B961CE49}"/>
    <dgm:cxn modelId="{ED760988-D072-144E-96E9-1B19578F1E94}" srcId="{F435617B-4FFD-7C4E-B2E6-EDB9F27A53AB}" destId="{6377C820-DF38-0A4D-B548-9561964E1830}" srcOrd="0" destOrd="0" parTransId="{B0C7004E-D498-B94C-9868-760C33CF3BD1}" sibTransId="{C62660F6-9D65-554F-B9E4-0D7B275C9268}"/>
    <dgm:cxn modelId="{3217919B-18C0-4235-8369-2D6CBFBFB3AA}" type="presOf" srcId="{30912423-ADF6-0C40-8328-CD7CFB006DC6}" destId="{EA5F04C3-AAC6-9C40-B3F9-C8AB0A4B27C9}" srcOrd="0" destOrd="0" presId="urn:microsoft.com/office/officeart/2005/8/layout/radial2"/>
    <dgm:cxn modelId="{9C6072A5-8713-4B79-9506-54D6D845A729}" type="presOf" srcId="{7312AE14-3B1B-AC40-9FA3-0BDAAFADC558}" destId="{F98FE596-0233-4F48-A95C-1F454102C0E2}" srcOrd="0" destOrd="0" presId="urn:microsoft.com/office/officeart/2005/8/layout/radial2"/>
    <dgm:cxn modelId="{5CE185C2-FDFA-4BEA-BCC6-0E8DBC81C702}" type="presOf" srcId="{F5A188AC-9410-C54A-BDF9-DE6D99C35CB8}" destId="{761D1D39-DDA5-D84D-AD64-8112BFC03D21}" srcOrd="0" destOrd="0" presId="urn:microsoft.com/office/officeart/2005/8/layout/radial2"/>
    <dgm:cxn modelId="{6065EDD4-12B6-40C8-9835-7A0B833BCC93}" type="presOf" srcId="{B0C7004E-D498-B94C-9868-760C33CF3BD1}" destId="{2A21ECC0-5116-A84D-8662-0359D6076ECD}" srcOrd="0" destOrd="0" presId="urn:microsoft.com/office/officeart/2005/8/layout/radial2"/>
    <dgm:cxn modelId="{FD8E86D6-2CFE-4A5F-9731-432E1D204CE7}" type="presOf" srcId="{BE075999-9526-F440-8259-CF773759CFAE}" destId="{5A03DB4B-4CDF-534E-A41C-E24838C964C7}" srcOrd="0" destOrd="0" presId="urn:microsoft.com/office/officeart/2005/8/layout/radial2"/>
    <dgm:cxn modelId="{868EBBE5-775D-47DC-B68F-650FDD6E1DE0}" type="presOf" srcId="{BE8E867F-43C7-7E4D-96D5-A67F2A90EE4C}" destId="{5550D8F8-B2BD-924E-8199-3AE019A84E4D}" srcOrd="0" destOrd="0" presId="urn:microsoft.com/office/officeart/2005/8/layout/radial2"/>
    <dgm:cxn modelId="{4FAA78A2-FBBF-4E8A-AE1C-5D15BF434E4E}" type="presParOf" srcId="{FFBC753D-AE2A-AE4E-9F3C-A7D0BDC7BC27}" destId="{8901E1E9-4AA5-7440-81DD-A0DDEFF6460E}" srcOrd="0" destOrd="0" presId="urn:microsoft.com/office/officeart/2005/8/layout/radial2"/>
    <dgm:cxn modelId="{9C853A18-39D1-44A4-8377-7111277F86DC}" type="presParOf" srcId="{8901E1E9-4AA5-7440-81DD-A0DDEFF6460E}" destId="{460C6011-4AA2-3C40-922A-369DCB8F5A5E}" srcOrd="0" destOrd="0" presId="urn:microsoft.com/office/officeart/2005/8/layout/radial2"/>
    <dgm:cxn modelId="{7D578AE9-8C29-48E8-A9A5-5E75A2EEC8C4}" type="presParOf" srcId="{460C6011-4AA2-3C40-922A-369DCB8F5A5E}" destId="{1ED3D96C-65F1-E845-956F-48C76061BAD3}" srcOrd="0" destOrd="0" presId="urn:microsoft.com/office/officeart/2005/8/layout/radial2"/>
    <dgm:cxn modelId="{677B9F34-BC43-4E79-AAA0-7AB47659B4EA}" type="presParOf" srcId="{460C6011-4AA2-3C40-922A-369DCB8F5A5E}" destId="{301C8BF3-26CC-1744-8D21-48689E49BCA5}" srcOrd="1" destOrd="0" presId="urn:microsoft.com/office/officeart/2005/8/layout/radial2"/>
    <dgm:cxn modelId="{24DA3529-04E3-4A20-9DAF-6A5E810B0E4F}" type="presParOf" srcId="{8901E1E9-4AA5-7440-81DD-A0DDEFF6460E}" destId="{2A21ECC0-5116-A84D-8662-0359D6076ECD}" srcOrd="1" destOrd="0" presId="urn:microsoft.com/office/officeart/2005/8/layout/radial2"/>
    <dgm:cxn modelId="{AD560E59-9193-49C1-A6C3-BFB9B3A439EC}" type="presParOf" srcId="{8901E1E9-4AA5-7440-81DD-A0DDEFF6460E}" destId="{42F23618-FFD0-6146-B9A2-722ADAF3ECB0}" srcOrd="2" destOrd="0" presId="urn:microsoft.com/office/officeart/2005/8/layout/radial2"/>
    <dgm:cxn modelId="{BCB1C706-9D11-4A79-B6AA-F9A675843BE6}" type="presParOf" srcId="{42F23618-FFD0-6146-B9A2-722ADAF3ECB0}" destId="{85AA4E61-33A1-EE4A-BBDC-41053E057707}" srcOrd="0" destOrd="0" presId="urn:microsoft.com/office/officeart/2005/8/layout/radial2"/>
    <dgm:cxn modelId="{9E74E12E-2B58-4B55-B17F-9939A08DD184}" type="presParOf" srcId="{42F23618-FFD0-6146-B9A2-722ADAF3ECB0}" destId="{5D382805-A072-F149-B501-A2643AEFA4AA}" srcOrd="1" destOrd="0" presId="urn:microsoft.com/office/officeart/2005/8/layout/radial2"/>
    <dgm:cxn modelId="{99A7D363-60B0-46EB-8CD4-D01CE2EAFF0D}" type="presParOf" srcId="{8901E1E9-4AA5-7440-81DD-A0DDEFF6460E}" destId="{F98FE596-0233-4F48-A95C-1F454102C0E2}" srcOrd="3" destOrd="0" presId="urn:microsoft.com/office/officeart/2005/8/layout/radial2"/>
    <dgm:cxn modelId="{D26CB533-817F-44E1-9678-CB0B3B9CCCB2}" type="presParOf" srcId="{8901E1E9-4AA5-7440-81DD-A0DDEFF6460E}" destId="{FAA38DA8-C74C-9F40-959D-35F4EB50702B}" srcOrd="4" destOrd="0" presId="urn:microsoft.com/office/officeart/2005/8/layout/radial2"/>
    <dgm:cxn modelId="{CD5C5331-93D7-40BA-8EE6-BFEE49E49360}" type="presParOf" srcId="{FAA38DA8-C74C-9F40-959D-35F4EB50702B}" destId="{5A03DB4B-4CDF-534E-A41C-E24838C964C7}" srcOrd="0" destOrd="0" presId="urn:microsoft.com/office/officeart/2005/8/layout/radial2"/>
    <dgm:cxn modelId="{14B730DF-E6FD-4599-8ACD-134AFB225C50}" type="presParOf" srcId="{FAA38DA8-C74C-9F40-959D-35F4EB50702B}" destId="{1B6B044C-C566-D14E-8535-73633AF8F29B}" srcOrd="1" destOrd="0" presId="urn:microsoft.com/office/officeart/2005/8/layout/radial2"/>
    <dgm:cxn modelId="{CA31F579-7D9E-4288-80FD-93A74F0916BE}" type="presParOf" srcId="{8901E1E9-4AA5-7440-81DD-A0DDEFF6460E}" destId="{EA5F04C3-AAC6-9C40-B3F9-C8AB0A4B27C9}" srcOrd="5" destOrd="0" presId="urn:microsoft.com/office/officeart/2005/8/layout/radial2"/>
    <dgm:cxn modelId="{1E435279-16B2-4C0B-B2A1-0B920C0194EE}" type="presParOf" srcId="{8901E1E9-4AA5-7440-81DD-A0DDEFF6460E}" destId="{174F4596-6E1C-D54F-95DE-AAE2F0FD96B9}" srcOrd="6" destOrd="0" presId="urn:microsoft.com/office/officeart/2005/8/layout/radial2"/>
    <dgm:cxn modelId="{7F6562C0-3C22-4641-A31E-C7F5D5601F41}" type="presParOf" srcId="{174F4596-6E1C-D54F-95DE-AAE2F0FD96B9}" destId="{761D1D39-DDA5-D84D-AD64-8112BFC03D21}" srcOrd="0" destOrd="0" presId="urn:microsoft.com/office/officeart/2005/8/layout/radial2"/>
    <dgm:cxn modelId="{8C3A6B54-74D4-4C78-AD40-B7529219C5BA}" type="presParOf" srcId="{174F4596-6E1C-D54F-95DE-AAE2F0FD96B9}" destId="{F3DBF64E-3A55-D545-B185-D2D83460AC37}" srcOrd="1" destOrd="0" presId="urn:microsoft.com/office/officeart/2005/8/layout/radial2"/>
    <dgm:cxn modelId="{048FFEF9-1EC8-479C-8194-21581EC26346}" type="presParOf" srcId="{8901E1E9-4AA5-7440-81DD-A0DDEFF6460E}" destId="{97A30A70-3A66-2F4A-818B-276B9D66E5E0}" srcOrd="7" destOrd="0" presId="urn:microsoft.com/office/officeart/2005/8/layout/radial2"/>
    <dgm:cxn modelId="{42B3EC88-8320-4228-8442-C62DBF1946D4}" type="presParOf" srcId="{8901E1E9-4AA5-7440-81DD-A0DDEFF6460E}" destId="{A846208F-BDF6-5748-A5B2-6BC55FE7B3D0}" srcOrd="8" destOrd="0" presId="urn:microsoft.com/office/officeart/2005/8/layout/radial2"/>
    <dgm:cxn modelId="{475D2CDF-2CD6-481A-BBE0-DB8A4632A833}" type="presParOf" srcId="{A846208F-BDF6-5748-A5B2-6BC55FE7B3D0}" destId="{5550D8F8-B2BD-924E-8199-3AE019A84E4D}" srcOrd="0" destOrd="0" presId="urn:microsoft.com/office/officeart/2005/8/layout/radial2"/>
    <dgm:cxn modelId="{94EF688C-D159-469B-B6E6-DD2FA8A2CFED}" type="presParOf" srcId="{A846208F-BDF6-5748-A5B2-6BC55FE7B3D0}" destId="{1EFC5711-789F-A446-BD55-86AD9FB4525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A6F279-B46E-744E-B135-4AB7AF2B963C}" type="doc">
      <dgm:prSet loTypeId="urn:microsoft.com/office/officeart/2005/8/layout/lProcess3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9EA897-263E-1642-9287-880CA8253090}">
      <dgm:prSet custT="1"/>
      <dgm:spPr/>
      <dgm:t>
        <a:bodyPr/>
        <a:lstStyle/>
        <a:p>
          <a:pPr algn="l" rtl="0"/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Terlibat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dalam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Rapat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Koordinasi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dalam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rangka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sinkronisasi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perumusan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kebijakan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SPPA (Ps. 5 (2) jo Ps. 2)</a:t>
          </a:r>
        </a:p>
      </dgm:t>
    </dgm:pt>
    <dgm:pt modelId="{E0BC99BB-F332-B64C-92E2-E31DF690B435}" type="parTrans" cxnId="{2601A1BF-7303-3F4A-BEFD-FA50560014E0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8CCCD4CF-DA76-B441-99DC-77BA14AE5584}" type="sibTrans" cxnId="{2601A1BF-7303-3F4A-BEFD-FA50560014E0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A0698B14-6235-6241-A13F-7563D2C7369D}">
      <dgm:prSet custT="1"/>
      <dgm:spPr/>
      <dgm:t>
        <a:bodyPr/>
        <a:lstStyle/>
        <a:p>
          <a:pPr algn="l" rtl="0"/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Berkoordinasi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dengan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lembaga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terkait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dalam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melaksanakan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kebijakan</a:t>
          </a:r>
          <a:r>
            <a: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SPPA (Ps. 7)</a:t>
          </a:r>
        </a:p>
      </dgm:t>
    </dgm:pt>
    <dgm:pt modelId="{8B305FB3-A049-A44B-9BAB-C5FA8C7DE02E}" type="parTrans" cxnId="{501FF001-7A22-B448-8238-A0A24A184582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35F522BB-575F-DC4E-A5C9-CA3F417EFE5C}" type="sibTrans" cxnId="{501FF001-7A22-B448-8238-A0A24A184582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129B6F92-0CF0-A74F-B10D-C7C0534C7DA3}">
      <dgm:prSet custT="1"/>
      <dgm:spPr/>
      <dgm:t>
        <a:bodyPr/>
        <a:lstStyle/>
        <a:p>
          <a:pPr algn="l" rtl="0"/>
          <a:r>
            <a:rPr lang="en-US" sz="20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Berkoordinasi dengan Kementerian PPPA dalam rangka melakukan Pemantauan pelaksanaan Sistem SPPA (Ps. 9 (1))</a:t>
          </a:r>
        </a:p>
      </dgm:t>
    </dgm:pt>
    <dgm:pt modelId="{CC69A881-588C-4645-9536-3355FC64695B}" type="parTrans" cxnId="{FD058458-394F-0A43-882B-C8C482F02A62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057A2A0B-0D02-1B47-B744-2060AFF4E9B0}" type="sibTrans" cxnId="{FD058458-394F-0A43-882B-C8C482F02A62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330C5744-7B97-474B-A0FE-5E39999C3D88}">
      <dgm:prSet custT="1"/>
      <dgm:spPr/>
      <dgm:t>
        <a:bodyPr/>
        <a:lstStyle/>
        <a:p>
          <a:pPr algn="l" rtl="0"/>
          <a:r>
            <a:rPr lang="en-US" sz="20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Pendanaan untuk pelaksanaan kebijakan SPPA di daerah (Ps. 17 (2))</a:t>
          </a:r>
        </a:p>
      </dgm:t>
    </dgm:pt>
    <dgm:pt modelId="{0FD09248-1842-CE4D-B274-1C267AE3CBC4}" type="parTrans" cxnId="{3D7E1105-4F05-E142-B7CD-141217D90F56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7BA25DFE-0CE4-F249-A103-7E6DD842AE36}" type="sibTrans" cxnId="{3D7E1105-4F05-E142-B7CD-141217D90F56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120C0A1F-20FF-6B49-8A59-4216AD26B5EA}" type="pres">
      <dgm:prSet presAssocID="{F2A6F279-B46E-744E-B135-4AB7AF2B963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A75E301-2CE3-E14D-A997-DA5FF632F5CA}" type="pres">
      <dgm:prSet presAssocID="{C39EA897-263E-1642-9287-880CA8253090}" presName="horFlow" presStyleCnt="0"/>
      <dgm:spPr/>
    </dgm:pt>
    <dgm:pt modelId="{98A1AA2F-66A0-D649-870E-694FF5485A63}" type="pres">
      <dgm:prSet presAssocID="{C39EA897-263E-1642-9287-880CA8253090}" presName="bigChev" presStyleLbl="node1" presStyleIdx="0" presStyleCnt="4" custScaleX="221405"/>
      <dgm:spPr/>
    </dgm:pt>
    <dgm:pt modelId="{B2027072-73EA-C641-A605-44BD0484C40B}" type="pres">
      <dgm:prSet presAssocID="{C39EA897-263E-1642-9287-880CA8253090}" presName="vSp" presStyleCnt="0"/>
      <dgm:spPr/>
    </dgm:pt>
    <dgm:pt modelId="{B28FBF12-7D2F-0649-9302-CFB0FA5B77EB}" type="pres">
      <dgm:prSet presAssocID="{A0698B14-6235-6241-A13F-7563D2C7369D}" presName="horFlow" presStyleCnt="0"/>
      <dgm:spPr/>
    </dgm:pt>
    <dgm:pt modelId="{37D38AB1-A7CC-964B-A195-CEC21C8BBD34}" type="pres">
      <dgm:prSet presAssocID="{A0698B14-6235-6241-A13F-7563D2C7369D}" presName="bigChev" presStyleLbl="node1" presStyleIdx="1" presStyleCnt="4" custScaleX="221405"/>
      <dgm:spPr/>
    </dgm:pt>
    <dgm:pt modelId="{85FE6E00-2930-C749-ADE4-73A17ECF9CC7}" type="pres">
      <dgm:prSet presAssocID="{A0698B14-6235-6241-A13F-7563D2C7369D}" presName="vSp" presStyleCnt="0"/>
      <dgm:spPr/>
    </dgm:pt>
    <dgm:pt modelId="{74A14A7F-4A96-5340-85A2-A33AB53CB107}" type="pres">
      <dgm:prSet presAssocID="{129B6F92-0CF0-A74F-B10D-C7C0534C7DA3}" presName="horFlow" presStyleCnt="0"/>
      <dgm:spPr/>
    </dgm:pt>
    <dgm:pt modelId="{2170C9F0-A4C5-A347-8CFA-AEFD5D0E47AA}" type="pres">
      <dgm:prSet presAssocID="{129B6F92-0CF0-A74F-B10D-C7C0534C7DA3}" presName="bigChev" presStyleLbl="node1" presStyleIdx="2" presStyleCnt="4" custScaleX="221405"/>
      <dgm:spPr/>
    </dgm:pt>
    <dgm:pt modelId="{0CE2584D-62CA-C24C-923C-8698474B4029}" type="pres">
      <dgm:prSet presAssocID="{129B6F92-0CF0-A74F-B10D-C7C0534C7DA3}" presName="vSp" presStyleCnt="0"/>
      <dgm:spPr/>
    </dgm:pt>
    <dgm:pt modelId="{6B1B9D79-1FFB-4B4F-B47F-9076746EDB12}" type="pres">
      <dgm:prSet presAssocID="{330C5744-7B97-474B-A0FE-5E39999C3D88}" presName="horFlow" presStyleCnt="0"/>
      <dgm:spPr/>
    </dgm:pt>
    <dgm:pt modelId="{F8816DBA-6467-9C4B-B935-66D59588F09A}" type="pres">
      <dgm:prSet presAssocID="{330C5744-7B97-474B-A0FE-5E39999C3D88}" presName="bigChev" presStyleLbl="node1" presStyleIdx="3" presStyleCnt="4" custScaleX="221405"/>
      <dgm:spPr/>
    </dgm:pt>
  </dgm:ptLst>
  <dgm:cxnLst>
    <dgm:cxn modelId="{7D9DED01-F799-0548-8E5B-8864104DA646}" type="presOf" srcId="{F2A6F279-B46E-744E-B135-4AB7AF2B963C}" destId="{120C0A1F-20FF-6B49-8A59-4216AD26B5EA}" srcOrd="0" destOrd="0" presId="urn:microsoft.com/office/officeart/2005/8/layout/lProcess3"/>
    <dgm:cxn modelId="{501FF001-7A22-B448-8238-A0A24A184582}" srcId="{F2A6F279-B46E-744E-B135-4AB7AF2B963C}" destId="{A0698B14-6235-6241-A13F-7563D2C7369D}" srcOrd="1" destOrd="0" parTransId="{8B305FB3-A049-A44B-9BAB-C5FA8C7DE02E}" sibTransId="{35F522BB-575F-DC4E-A5C9-CA3F417EFE5C}"/>
    <dgm:cxn modelId="{3D7E1105-4F05-E142-B7CD-141217D90F56}" srcId="{F2A6F279-B46E-744E-B135-4AB7AF2B963C}" destId="{330C5744-7B97-474B-A0FE-5E39999C3D88}" srcOrd="3" destOrd="0" parTransId="{0FD09248-1842-CE4D-B274-1C267AE3CBC4}" sibTransId="{7BA25DFE-0CE4-F249-A103-7E6DD842AE36}"/>
    <dgm:cxn modelId="{FD058458-394F-0A43-882B-C8C482F02A62}" srcId="{F2A6F279-B46E-744E-B135-4AB7AF2B963C}" destId="{129B6F92-0CF0-A74F-B10D-C7C0534C7DA3}" srcOrd="2" destOrd="0" parTransId="{CC69A881-588C-4645-9536-3355FC64695B}" sibTransId="{057A2A0B-0D02-1B47-B744-2060AFF4E9B0}"/>
    <dgm:cxn modelId="{6D787574-A9FD-AF4D-AB9E-C985256F5BAD}" type="presOf" srcId="{A0698B14-6235-6241-A13F-7563D2C7369D}" destId="{37D38AB1-A7CC-964B-A195-CEC21C8BBD34}" srcOrd="0" destOrd="0" presId="urn:microsoft.com/office/officeart/2005/8/layout/lProcess3"/>
    <dgm:cxn modelId="{875CD8A9-B0F6-A849-88B1-BA88C5271314}" type="presOf" srcId="{129B6F92-0CF0-A74F-B10D-C7C0534C7DA3}" destId="{2170C9F0-A4C5-A347-8CFA-AEFD5D0E47AA}" srcOrd="0" destOrd="0" presId="urn:microsoft.com/office/officeart/2005/8/layout/lProcess3"/>
    <dgm:cxn modelId="{2601A1BF-7303-3F4A-BEFD-FA50560014E0}" srcId="{F2A6F279-B46E-744E-B135-4AB7AF2B963C}" destId="{C39EA897-263E-1642-9287-880CA8253090}" srcOrd="0" destOrd="0" parTransId="{E0BC99BB-F332-B64C-92E2-E31DF690B435}" sibTransId="{8CCCD4CF-DA76-B441-99DC-77BA14AE5584}"/>
    <dgm:cxn modelId="{F33FE5C8-5815-F24C-8D48-7CAEB2C0D3D9}" type="presOf" srcId="{330C5744-7B97-474B-A0FE-5E39999C3D88}" destId="{F8816DBA-6467-9C4B-B935-66D59588F09A}" srcOrd="0" destOrd="0" presId="urn:microsoft.com/office/officeart/2005/8/layout/lProcess3"/>
    <dgm:cxn modelId="{26F06CD1-6ED8-304E-8637-AB3BF4C5D607}" type="presOf" srcId="{C39EA897-263E-1642-9287-880CA8253090}" destId="{98A1AA2F-66A0-D649-870E-694FF5485A63}" srcOrd="0" destOrd="0" presId="urn:microsoft.com/office/officeart/2005/8/layout/lProcess3"/>
    <dgm:cxn modelId="{88C435AC-088D-E94B-BC69-6C468159FDA9}" type="presParOf" srcId="{120C0A1F-20FF-6B49-8A59-4216AD26B5EA}" destId="{1A75E301-2CE3-E14D-A997-DA5FF632F5CA}" srcOrd="0" destOrd="0" presId="urn:microsoft.com/office/officeart/2005/8/layout/lProcess3"/>
    <dgm:cxn modelId="{39AD8F65-B638-6B4B-958E-4CCB939353FB}" type="presParOf" srcId="{1A75E301-2CE3-E14D-A997-DA5FF632F5CA}" destId="{98A1AA2F-66A0-D649-870E-694FF5485A63}" srcOrd="0" destOrd="0" presId="urn:microsoft.com/office/officeart/2005/8/layout/lProcess3"/>
    <dgm:cxn modelId="{D63E63E6-33BA-D644-8CF7-EB0EDAFA0B86}" type="presParOf" srcId="{120C0A1F-20FF-6B49-8A59-4216AD26B5EA}" destId="{B2027072-73EA-C641-A605-44BD0484C40B}" srcOrd="1" destOrd="0" presId="urn:microsoft.com/office/officeart/2005/8/layout/lProcess3"/>
    <dgm:cxn modelId="{3CFF3067-6AE1-DE47-95A7-B3BFB52A0EE6}" type="presParOf" srcId="{120C0A1F-20FF-6B49-8A59-4216AD26B5EA}" destId="{B28FBF12-7D2F-0649-9302-CFB0FA5B77EB}" srcOrd="2" destOrd="0" presId="urn:microsoft.com/office/officeart/2005/8/layout/lProcess3"/>
    <dgm:cxn modelId="{74B33112-A04E-BF48-83A4-3A1C0E46A0CF}" type="presParOf" srcId="{B28FBF12-7D2F-0649-9302-CFB0FA5B77EB}" destId="{37D38AB1-A7CC-964B-A195-CEC21C8BBD34}" srcOrd="0" destOrd="0" presId="urn:microsoft.com/office/officeart/2005/8/layout/lProcess3"/>
    <dgm:cxn modelId="{1003EA7C-F955-094C-9E13-CC0A7FF594F0}" type="presParOf" srcId="{120C0A1F-20FF-6B49-8A59-4216AD26B5EA}" destId="{85FE6E00-2930-C749-ADE4-73A17ECF9CC7}" srcOrd="3" destOrd="0" presId="urn:microsoft.com/office/officeart/2005/8/layout/lProcess3"/>
    <dgm:cxn modelId="{C3090CC9-3124-BC45-9502-44AD58FB6510}" type="presParOf" srcId="{120C0A1F-20FF-6B49-8A59-4216AD26B5EA}" destId="{74A14A7F-4A96-5340-85A2-A33AB53CB107}" srcOrd="4" destOrd="0" presId="urn:microsoft.com/office/officeart/2005/8/layout/lProcess3"/>
    <dgm:cxn modelId="{F5AFD6C8-0AE0-9D4A-BBEA-27018A5FB085}" type="presParOf" srcId="{74A14A7F-4A96-5340-85A2-A33AB53CB107}" destId="{2170C9F0-A4C5-A347-8CFA-AEFD5D0E47AA}" srcOrd="0" destOrd="0" presId="urn:microsoft.com/office/officeart/2005/8/layout/lProcess3"/>
    <dgm:cxn modelId="{C50E32DB-A1A0-3542-BB82-4A65FC99C747}" type="presParOf" srcId="{120C0A1F-20FF-6B49-8A59-4216AD26B5EA}" destId="{0CE2584D-62CA-C24C-923C-8698474B4029}" srcOrd="5" destOrd="0" presId="urn:microsoft.com/office/officeart/2005/8/layout/lProcess3"/>
    <dgm:cxn modelId="{30B55754-53A9-7D47-B69D-4527E78D24FF}" type="presParOf" srcId="{120C0A1F-20FF-6B49-8A59-4216AD26B5EA}" destId="{6B1B9D79-1FFB-4B4F-B47F-9076746EDB12}" srcOrd="6" destOrd="0" presId="urn:microsoft.com/office/officeart/2005/8/layout/lProcess3"/>
    <dgm:cxn modelId="{E94E6B7D-C73D-5F43-B93E-04C8058A9BB7}" type="presParOf" srcId="{6B1B9D79-1FFB-4B4F-B47F-9076746EDB12}" destId="{F8816DBA-6467-9C4B-B935-66D59588F09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79132-36CE-8F4A-A2F3-40DD3B7B1546}">
      <dsp:nvSpPr>
        <dsp:cNvPr id="0" name=""/>
        <dsp:cNvSpPr/>
      </dsp:nvSpPr>
      <dsp:spPr>
        <a:xfrm>
          <a:off x="906487" y="0"/>
          <a:ext cx="10273528" cy="436418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768E8-106C-2948-B91D-E82B48F4C262}">
      <dsp:nvSpPr>
        <dsp:cNvPr id="0" name=""/>
        <dsp:cNvSpPr/>
      </dsp:nvSpPr>
      <dsp:spPr>
        <a:xfrm>
          <a:off x="5080" y="1309254"/>
          <a:ext cx="2680891" cy="174567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SISTEM PERADILAN PIDANA ANAK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90297" y="1394471"/>
        <a:ext cx="2510457" cy="1575238"/>
      </dsp:txXfrm>
    </dsp:sp>
    <dsp:sp modelId="{56BCC484-B1A7-FB49-8E53-F984E35F5951}">
      <dsp:nvSpPr>
        <dsp:cNvPr id="0" name=""/>
        <dsp:cNvSpPr/>
      </dsp:nvSpPr>
      <dsp:spPr>
        <a:xfrm>
          <a:off x="3134803" y="1309254"/>
          <a:ext cx="2680891" cy="174567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tx1"/>
              </a:solidFill>
            </a:rPr>
            <a:t>Wajib </a:t>
          </a:r>
          <a:r>
            <a:rPr lang="en-US" sz="1800" b="1" kern="1200" dirty="0" err="1">
              <a:solidFill>
                <a:schemeClr val="tx1"/>
              </a:solidFill>
            </a:rPr>
            <a:t>Mengutamakan</a:t>
          </a:r>
          <a:r>
            <a:rPr lang="id-ID" sz="1800" b="1" kern="1200" dirty="0">
              <a:solidFill>
                <a:schemeClr val="tx1"/>
              </a:solidFill>
            </a:rPr>
            <a:t> Pendekatan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Keadilan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Restoratif</a:t>
          </a:r>
          <a:endParaRPr lang="id-ID" sz="18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tx1"/>
              </a:solidFill>
            </a:rPr>
            <a:t>(Pasal 5</a:t>
          </a:r>
          <a:r>
            <a:rPr lang="id-ID" sz="2000" b="1" kern="1200" dirty="0">
              <a:solidFill>
                <a:schemeClr val="tx1"/>
              </a:solidFill>
            </a:rPr>
            <a:t>)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220020" y="1394471"/>
        <a:ext cx="2510457" cy="1575238"/>
      </dsp:txXfrm>
    </dsp:sp>
    <dsp:sp modelId="{F0623F7D-B8BF-9E4E-8D55-733A2E5C2EC8}">
      <dsp:nvSpPr>
        <dsp:cNvPr id="0" name=""/>
        <dsp:cNvSpPr/>
      </dsp:nvSpPr>
      <dsp:spPr>
        <a:xfrm>
          <a:off x="6264526" y="1104033"/>
          <a:ext cx="5816897" cy="215611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solidFill>
                <a:schemeClr val="tx1"/>
              </a:solidFill>
            </a:rPr>
            <a:t>Keadilan Restoratif: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kern="1200" dirty="0">
              <a:solidFill>
                <a:schemeClr val="tx1"/>
              </a:solidFill>
            </a:rPr>
            <a:t>P</a:t>
          </a:r>
          <a:r>
            <a:rPr lang="en-US" sz="1800" b="1" kern="1200" dirty="0" err="1">
              <a:solidFill>
                <a:schemeClr val="tx1"/>
              </a:solidFill>
            </a:rPr>
            <a:t>enyelesaian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perkara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tindak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pidana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dengan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melibatkan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pelaku</a:t>
          </a:r>
          <a:r>
            <a:rPr lang="en-US" sz="1800" b="1" kern="1200" dirty="0">
              <a:solidFill>
                <a:schemeClr val="tx1"/>
              </a:solidFill>
            </a:rPr>
            <a:t>, korban, </a:t>
          </a:r>
          <a:r>
            <a:rPr lang="en-US" sz="1800" b="1" kern="1200" dirty="0" err="1">
              <a:solidFill>
                <a:schemeClr val="tx1"/>
              </a:solidFill>
            </a:rPr>
            <a:t>keluarga</a:t>
          </a:r>
          <a:r>
            <a:rPr lang="en-US" sz="1800" b="1" kern="1200" dirty="0">
              <a:solidFill>
                <a:schemeClr val="tx1"/>
              </a:solidFill>
            </a:rPr>
            <a:t>, &amp; </a:t>
          </a:r>
          <a:r>
            <a:rPr lang="en-US" sz="1800" b="1" kern="1200" dirty="0" err="1">
              <a:solidFill>
                <a:schemeClr val="tx1"/>
              </a:solidFill>
            </a:rPr>
            <a:t>pihak</a:t>
          </a:r>
          <a:r>
            <a:rPr lang="en-US" sz="1800" b="1" kern="1200" dirty="0">
              <a:solidFill>
                <a:schemeClr val="tx1"/>
              </a:solidFill>
            </a:rPr>
            <a:t> lain yang </a:t>
          </a:r>
          <a:r>
            <a:rPr lang="en-US" sz="1800" b="1" kern="1200" dirty="0" err="1">
              <a:solidFill>
                <a:schemeClr val="tx1"/>
              </a:solidFill>
            </a:rPr>
            <a:t>terkait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untuk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bersama-sama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mencari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penyelesaian</a:t>
          </a:r>
          <a:r>
            <a:rPr lang="en-US" sz="1800" b="1" kern="1200" dirty="0">
              <a:solidFill>
                <a:schemeClr val="tx1"/>
              </a:solidFill>
            </a:rPr>
            <a:t> yang </a:t>
          </a:r>
          <a:r>
            <a:rPr lang="en-US" sz="1800" b="1" kern="1200" dirty="0" err="1">
              <a:solidFill>
                <a:schemeClr val="tx1"/>
              </a:solidFill>
            </a:rPr>
            <a:t>adil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dengan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menekankan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pemulihan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kembali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pada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keadaan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semula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dan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bukan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pembalasan</a:t>
          </a:r>
          <a:r>
            <a:rPr lang="en-US" sz="1800" b="1" kern="1200" dirty="0">
              <a:solidFill>
                <a:schemeClr val="tx1"/>
              </a:solidFill>
            </a:rPr>
            <a:t> </a:t>
          </a:r>
        </a:p>
      </dsp:txBody>
      <dsp:txXfrm>
        <a:off x="6369779" y="1209286"/>
        <a:ext cx="5606391" cy="1945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B8255-C753-9C41-B78E-B74C2FF44818}">
      <dsp:nvSpPr>
        <dsp:cNvPr id="0" name=""/>
        <dsp:cNvSpPr/>
      </dsp:nvSpPr>
      <dsp:spPr>
        <a:xfrm>
          <a:off x="4941816" y="1927393"/>
          <a:ext cx="3496371" cy="606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404"/>
              </a:lnTo>
              <a:lnTo>
                <a:pt x="3496371" y="303404"/>
              </a:lnTo>
              <a:lnTo>
                <a:pt x="3496371" y="606808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99E72-F9AF-4742-86C5-A1C6B68398DB}">
      <dsp:nvSpPr>
        <dsp:cNvPr id="0" name=""/>
        <dsp:cNvSpPr/>
      </dsp:nvSpPr>
      <dsp:spPr>
        <a:xfrm>
          <a:off x="4896096" y="1927393"/>
          <a:ext cx="91440" cy="606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808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8E220-095E-D84B-8EAB-C05D2D7B5A67}">
      <dsp:nvSpPr>
        <dsp:cNvPr id="0" name=""/>
        <dsp:cNvSpPr/>
      </dsp:nvSpPr>
      <dsp:spPr>
        <a:xfrm>
          <a:off x="1445444" y="1927393"/>
          <a:ext cx="3496371" cy="606808"/>
        </a:xfrm>
        <a:custGeom>
          <a:avLst/>
          <a:gdLst/>
          <a:ahLst/>
          <a:cxnLst/>
          <a:rect l="0" t="0" r="0" b="0"/>
          <a:pathLst>
            <a:path>
              <a:moveTo>
                <a:pt x="3496371" y="0"/>
              </a:moveTo>
              <a:lnTo>
                <a:pt x="3496371" y="303404"/>
              </a:lnTo>
              <a:lnTo>
                <a:pt x="0" y="303404"/>
              </a:lnTo>
              <a:lnTo>
                <a:pt x="0" y="606808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A0DD0-EE11-5F45-B685-7D4A83502344}">
      <dsp:nvSpPr>
        <dsp:cNvPr id="0" name=""/>
        <dsp:cNvSpPr/>
      </dsp:nvSpPr>
      <dsp:spPr>
        <a:xfrm>
          <a:off x="3497034" y="482612"/>
          <a:ext cx="2889562" cy="1444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UU No. 11/2012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tentang</a:t>
          </a:r>
          <a:r>
            <a:rPr lang="en-US" sz="2000" kern="1200" dirty="0">
              <a:solidFill>
                <a:schemeClr val="tx1"/>
              </a:solidFill>
            </a:rPr>
            <a:t> SPPA</a:t>
          </a:r>
        </a:p>
      </dsp:txBody>
      <dsp:txXfrm>
        <a:off x="3497034" y="482612"/>
        <a:ext cx="2889562" cy="1444781"/>
      </dsp:txXfrm>
    </dsp:sp>
    <dsp:sp modelId="{DFE7CB0E-CA1F-9D4E-8303-E3ED6F917051}">
      <dsp:nvSpPr>
        <dsp:cNvPr id="0" name=""/>
        <dsp:cNvSpPr/>
      </dsp:nvSpPr>
      <dsp:spPr>
        <a:xfrm>
          <a:off x="663" y="2534202"/>
          <a:ext cx="2889562" cy="1444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PP 65/2015 </a:t>
          </a:r>
          <a:r>
            <a:rPr lang="en-US" sz="2000" kern="1200" dirty="0" err="1">
              <a:solidFill>
                <a:schemeClr val="tx1"/>
              </a:solidFill>
            </a:rPr>
            <a:t>tentang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Pedoman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Diversi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63" y="2534202"/>
        <a:ext cx="2889562" cy="1444781"/>
      </dsp:txXfrm>
    </dsp:sp>
    <dsp:sp modelId="{49ADDC39-6FC8-A547-9BCD-75E1643DEA84}">
      <dsp:nvSpPr>
        <dsp:cNvPr id="0" name=""/>
        <dsp:cNvSpPr/>
      </dsp:nvSpPr>
      <dsp:spPr>
        <a:xfrm>
          <a:off x="3497034" y="2534202"/>
          <a:ext cx="2889562" cy="1444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PP 8/2017 </a:t>
          </a:r>
          <a:r>
            <a:rPr lang="en-US" sz="2000" kern="1200" dirty="0" err="1">
              <a:solidFill>
                <a:schemeClr val="tx1"/>
              </a:solidFill>
            </a:rPr>
            <a:t>tentang</a:t>
          </a:r>
          <a:r>
            <a:rPr lang="en-US" sz="2000" kern="1200" dirty="0">
              <a:solidFill>
                <a:schemeClr val="tx1"/>
              </a:solidFill>
            </a:rPr>
            <a:t> Tata Cara </a:t>
          </a:r>
          <a:r>
            <a:rPr lang="en-US" sz="2000" kern="1200" dirty="0" err="1">
              <a:solidFill>
                <a:schemeClr val="tx1"/>
              </a:solidFill>
            </a:rPr>
            <a:t>Koordinasi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Evaluasi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Pelaporan</a:t>
          </a:r>
          <a:r>
            <a:rPr lang="en-US" sz="2000" kern="1200" dirty="0">
              <a:solidFill>
                <a:schemeClr val="tx1"/>
              </a:solidFill>
            </a:rPr>
            <a:t> SPPA</a:t>
          </a:r>
        </a:p>
      </dsp:txBody>
      <dsp:txXfrm>
        <a:off x="3497034" y="2534202"/>
        <a:ext cx="2889562" cy="1444781"/>
      </dsp:txXfrm>
    </dsp:sp>
    <dsp:sp modelId="{91ACFFB8-BC32-0840-A404-79CF4F4D66AC}">
      <dsp:nvSpPr>
        <dsp:cNvPr id="0" name=""/>
        <dsp:cNvSpPr/>
      </dsp:nvSpPr>
      <dsp:spPr>
        <a:xfrm>
          <a:off x="6993405" y="2534202"/>
          <a:ext cx="2889562" cy="1444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PP 9/2017 </a:t>
          </a:r>
          <a:r>
            <a:rPr lang="en-US" sz="2000" kern="1200" dirty="0" err="1">
              <a:solidFill>
                <a:schemeClr val="tx1"/>
              </a:solidFill>
            </a:rPr>
            <a:t>tentang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Pedoman</a:t>
          </a:r>
          <a:r>
            <a:rPr lang="en-US" sz="2000" kern="1200" dirty="0">
              <a:solidFill>
                <a:schemeClr val="tx1"/>
              </a:solidFill>
            </a:rPr>
            <a:t> Register </a:t>
          </a:r>
          <a:r>
            <a:rPr lang="en-US" sz="2000" kern="1200" dirty="0" err="1">
              <a:solidFill>
                <a:schemeClr val="tx1"/>
              </a:solidFill>
            </a:rPr>
            <a:t>Perkara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Anak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993405" y="2534202"/>
        <a:ext cx="2889562" cy="1444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8CF77-D84B-6A43-881A-D3255F611E21}">
      <dsp:nvSpPr>
        <dsp:cNvPr id="0" name=""/>
        <dsp:cNvSpPr/>
      </dsp:nvSpPr>
      <dsp:spPr>
        <a:xfrm>
          <a:off x="0" y="122802"/>
          <a:ext cx="6288614" cy="6024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>
              <a:solidFill>
                <a:schemeClr val="tx1"/>
              </a:solidFill>
            </a:rPr>
            <a:t>Disahkan</a:t>
          </a:r>
          <a:r>
            <a:rPr lang="de-DE" sz="2500" kern="1200" dirty="0">
              <a:solidFill>
                <a:schemeClr val="tx1"/>
              </a:solidFill>
            </a:rPr>
            <a:t>	: 30 Juli 2012</a:t>
          </a:r>
        </a:p>
      </dsp:txBody>
      <dsp:txXfrm>
        <a:off x="301227" y="122802"/>
        <a:ext cx="5686160" cy="602454"/>
      </dsp:txXfrm>
    </dsp:sp>
    <dsp:sp modelId="{DDBA6656-696E-2846-B388-82DBBF0F92D3}">
      <dsp:nvSpPr>
        <dsp:cNvPr id="0" name=""/>
        <dsp:cNvSpPr/>
      </dsp:nvSpPr>
      <dsp:spPr>
        <a:xfrm>
          <a:off x="0" y="748210"/>
          <a:ext cx="6288614" cy="60245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chemeClr val="tx1"/>
              </a:solidFill>
            </a:rPr>
            <a:t>Diberlakukan</a:t>
          </a:r>
          <a:r>
            <a:rPr lang="en-US" sz="2500" kern="1200" dirty="0">
              <a:solidFill>
                <a:schemeClr val="tx1"/>
              </a:solidFill>
            </a:rPr>
            <a:t>	: 31 </a:t>
          </a:r>
          <a:r>
            <a:rPr lang="en-US" sz="2500" kern="1200" dirty="0" err="1">
              <a:solidFill>
                <a:schemeClr val="tx1"/>
              </a:solidFill>
            </a:rPr>
            <a:t>Juli</a:t>
          </a:r>
          <a:r>
            <a:rPr lang="en-US" sz="2500" kern="1200" dirty="0">
              <a:solidFill>
                <a:schemeClr val="tx1"/>
              </a:solidFill>
            </a:rPr>
            <a:t> 2014</a:t>
          </a:r>
        </a:p>
      </dsp:txBody>
      <dsp:txXfrm>
        <a:off x="301227" y="748210"/>
        <a:ext cx="5686160" cy="602454"/>
      </dsp:txXfrm>
    </dsp:sp>
    <dsp:sp modelId="{1EDEB366-8BDC-F243-839C-4071BA0869E8}">
      <dsp:nvSpPr>
        <dsp:cNvPr id="0" name=""/>
        <dsp:cNvSpPr/>
      </dsp:nvSpPr>
      <dsp:spPr>
        <a:xfrm>
          <a:off x="0" y="1435007"/>
          <a:ext cx="6288614" cy="6024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s/d </a:t>
          </a:r>
          <a:r>
            <a:rPr lang="en-US" sz="2500" kern="1200" dirty="0" err="1">
              <a:solidFill>
                <a:schemeClr val="tx1"/>
              </a:solidFill>
            </a:rPr>
            <a:t>hari</a:t>
          </a:r>
          <a:r>
            <a:rPr lang="en-US" sz="2500" kern="1200" dirty="0">
              <a:solidFill>
                <a:schemeClr val="tx1"/>
              </a:solidFill>
            </a:rPr>
            <a:t> </a:t>
          </a:r>
          <a:r>
            <a:rPr lang="en-US" sz="2500" kern="1200" dirty="0" err="1">
              <a:solidFill>
                <a:schemeClr val="tx1"/>
              </a:solidFill>
            </a:rPr>
            <a:t>ini</a:t>
          </a:r>
          <a:r>
            <a:rPr lang="en-US" sz="2500" kern="1200" dirty="0">
              <a:solidFill>
                <a:schemeClr val="tx1"/>
              </a:solidFill>
            </a:rPr>
            <a:t>	: 4 </a:t>
          </a:r>
          <a:r>
            <a:rPr lang="en-US" sz="2500" kern="1200" dirty="0" err="1">
              <a:solidFill>
                <a:schemeClr val="tx1"/>
              </a:solidFill>
            </a:rPr>
            <a:t>tahun</a:t>
          </a:r>
          <a:r>
            <a:rPr lang="en-US" sz="2500" kern="1200" dirty="0">
              <a:solidFill>
                <a:schemeClr val="tx1"/>
              </a:solidFill>
            </a:rPr>
            <a:t> </a:t>
          </a:r>
          <a:r>
            <a:rPr lang="id-ID" sz="2500" kern="1200" dirty="0">
              <a:solidFill>
                <a:schemeClr val="tx1"/>
              </a:solidFill>
            </a:rPr>
            <a:t>4</a:t>
          </a:r>
          <a:r>
            <a:rPr lang="en-US" sz="2500" kern="1200" dirty="0">
              <a:solidFill>
                <a:schemeClr val="tx1"/>
              </a:solidFill>
            </a:rPr>
            <a:t> </a:t>
          </a:r>
          <a:r>
            <a:rPr lang="en-US" sz="2500" kern="1200" dirty="0" err="1">
              <a:solidFill>
                <a:schemeClr val="tx1"/>
              </a:solidFill>
            </a:rPr>
            <a:t>bulan</a:t>
          </a:r>
          <a:r>
            <a:rPr lang="en-US" sz="2500" kern="1200" dirty="0">
              <a:solidFill>
                <a:schemeClr val="tx1"/>
              </a:solidFill>
            </a:rPr>
            <a:t> </a:t>
          </a:r>
          <a:r>
            <a:rPr lang="id-ID" sz="2500" kern="1200" dirty="0">
              <a:solidFill>
                <a:schemeClr val="tx1"/>
              </a:solidFill>
            </a:rPr>
            <a:t>4</a:t>
          </a:r>
          <a:r>
            <a:rPr lang="en-US" sz="2500" kern="1200" dirty="0">
              <a:solidFill>
                <a:schemeClr val="tx1"/>
              </a:solidFill>
            </a:rPr>
            <a:t> </a:t>
          </a:r>
          <a:r>
            <a:rPr lang="en-US" sz="2500" kern="1200" dirty="0" err="1">
              <a:solidFill>
                <a:schemeClr val="tx1"/>
              </a:solidFill>
            </a:rPr>
            <a:t>hari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01227" y="1435007"/>
        <a:ext cx="5686160" cy="602454"/>
      </dsp:txXfrm>
    </dsp:sp>
    <dsp:sp modelId="{5CFD3E15-64F6-3349-A4CC-6A2871D483E4}">
      <dsp:nvSpPr>
        <dsp:cNvPr id="0" name=""/>
        <dsp:cNvSpPr/>
      </dsp:nvSpPr>
      <dsp:spPr>
        <a:xfrm>
          <a:off x="0" y="2121805"/>
          <a:ext cx="6288614" cy="110608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</a:rPr>
            <a:t>Apa</a:t>
          </a:r>
          <a:r>
            <a:rPr lang="en-US" sz="2800" b="1" kern="1200" dirty="0">
              <a:solidFill>
                <a:schemeClr val="tx1"/>
              </a:solidFill>
            </a:rPr>
            <a:t> yang </a:t>
          </a:r>
          <a:r>
            <a:rPr lang="en-US" sz="2800" b="1" kern="1200" dirty="0" err="1">
              <a:solidFill>
                <a:schemeClr val="tx1"/>
              </a:solidFill>
            </a:rPr>
            <a:t>telah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dilakukan</a:t>
          </a:r>
          <a:r>
            <a:rPr lang="en-US" sz="2800" b="1" kern="1200" dirty="0">
              <a:solidFill>
                <a:schemeClr val="tx1"/>
              </a:solidFill>
            </a:rPr>
            <a:t> APH </a:t>
          </a:r>
          <a:r>
            <a:rPr lang="en-US" sz="2800" b="1" kern="1200" dirty="0" err="1">
              <a:solidFill>
                <a:schemeClr val="tx1"/>
              </a:solidFill>
            </a:rPr>
            <a:t>Anak</a:t>
          </a:r>
          <a:r>
            <a:rPr lang="en-US" sz="2800" b="1" kern="1200" dirty="0">
              <a:solidFill>
                <a:schemeClr val="tx1"/>
              </a:solidFill>
            </a:rPr>
            <a:t>?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53041" y="2121805"/>
        <a:ext cx="5182532" cy="1106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30A70-3A66-2F4A-818B-276B9D66E5E0}">
      <dsp:nvSpPr>
        <dsp:cNvPr id="0" name=""/>
        <dsp:cNvSpPr/>
      </dsp:nvSpPr>
      <dsp:spPr>
        <a:xfrm rot="1987920">
          <a:off x="3200437" y="4100347"/>
          <a:ext cx="2350467" cy="44296"/>
        </a:xfrm>
        <a:custGeom>
          <a:avLst/>
          <a:gdLst/>
          <a:ahLst/>
          <a:cxnLst/>
          <a:rect l="0" t="0" r="0" b="0"/>
          <a:pathLst>
            <a:path>
              <a:moveTo>
                <a:pt x="0" y="22148"/>
              </a:moveTo>
              <a:lnTo>
                <a:pt x="2350467" y="22148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F04C3-AAC6-9C40-B3F9-C8AB0A4B27C9}">
      <dsp:nvSpPr>
        <dsp:cNvPr id="0" name=""/>
        <dsp:cNvSpPr/>
      </dsp:nvSpPr>
      <dsp:spPr>
        <a:xfrm rot="654990">
          <a:off x="3369962" y="3330458"/>
          <a:ext cx="2382094" cy="44296"/>
        </a:xfrm>
        <a:custGeom>
          <a:avLst/>
          <a:gdLst/>
          <a:ahLst/>
          <a:cxnLst/>
          <a:rect l="0" t="0" r="0" b="0"/>
          <a:pathLst>
            <a:path>
              <a:moveTo>
                <a:pt x="0" y="22148"/>
              </a:moveTo>
              <a:lnTo>
                <a:pt x="2382094" y="22148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FE596-0233-4F48-A95C-1F454102C0E2}">
      <dsp:nvSpPr>
        <dsp:cNvPr id="0" name=""/>
        <dsp:cNvSpPr/>
      </dsp:nvSpPr>
      <dsp:spPr>
        <a:xfrm rot="20945346">
          <a:off x="3369985" y="2583337"/>
          <a:ext cx="2381949" cy="44296"/>
        </a:xfrm>
        <a:custGeom>
          <a:avLst/>
          <a:gdLst/>
          <a:ahLst/>
          <a:cxnLst/>
          <a:rect l="0" t="0" r="0" b="0"/>
          <a:pathLst>
            <a:path>
              <a:moveTo>
                <a:pt x="0" y="22148"/>
              </a:moveTo>
              <a:lnTo>
                <a:pt x="2381949" y="22148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1ECC0-5116-A84D-8662-0359D6076ECD}">
      <dsp:nvSpPr>
        <dsp:cNvPr id="0" name=""/>
        <dsp:cNvSpPr/>
      </dsp:nvSpPr>
      <dsp:spPr>
        <a:xfrm rot="19688319">
          <a:off x="3203512" y="1820881"/>
          <a:ext cx="2495525" cy="44296"/>
        </a:xfrm>
        <a:custGeom>
          <a:avLst/>
          <a:gdLst/>
          <a:ahLst/>
          <a:cxnLst/>
          <a:rect l="0" t="0" r="0" b="0"/>
          <a:pathLst>
            <a:path>
              <a:moveTo>
                <a:pt x="0" y="22148"/>
              </a:moveTo>
              <a:lnTo>
                <a:pt x="2495525" y="22148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C8BF3-26CC-1744-8D21-48689E49BCA5}">
      <dsp:nvSpPr>
        <dsp:cNvPr id="0" name=""/>
        <dsp:cNvSpPr/>
      </dsp:nvSpPr>
      <dsp:spPr>
        <a:xfrm>
          <a:off x="480615" y="835952"/>
          <a:ext cx="4285982" cy="428598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AA4E61-33A1-EE4A-BBDC-41053E057707}">
      <dsp:nvSpPr>
        <dsp:cNvPr id="0" name=""/>
        <dsp:cNvSpPr/>
      </dsp:nvSpPr>
      <dsp:spPr>
        <a:xfrm>
          <a:off x="4953588" y="879"/>
          <a:ext cx="2805266" cy="1316414"/>
        </a:xfrm>
        <a:prstGeom prst="roundRect">
          <a:avLst/>
        </a:prstGeom>
        <a:solidFill>
          <a:schemeClr val="lt1"/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Diversi</a:t>
          </a:r>
          <a:r>
            <a:rPr lang="id-ID" sz="2000" b="1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1. Ancaman &lt;</a:t>
          </a:r>
          <a:r>
            <a:rPr lang="en-US" sz="1800" b="1" kern="1200" dirty="0"/>
            <a:t> </a:t>
          </a:r>
          <a:r>
            <a:rPr lang="id-ID" sz="1800" b="1" kern="1200" dirty="0"/>
            <a:t>7th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2. Bukan pengulangan </a:t>
          </a:r>
          <a:r>
            <a:rPr lang="en-US" sz="1800" b="1" kern="1200" dirty="0"/>
            <a:t> </a:t>
          </a:r>
          <a:r>
            <a:rPr lang="en-US" sz="1800" kern="1200" dirty="0"/>
            <a:t> </a:t>
          </a:r>
        </a:p>
      </dsp:txBody>
      <dsp:txXfrm>
        <a:off x="5017850" y="65141"/>
        <a:ext cx="2676742" cy="1187890"/>
      </dsp:txXfrm>
    </dsp:sp>
    <dsp:sp modelId="{5A03DB4B-4CDF-534E-A41C-E24838C964C7}">
      <dsp:nvSpPr>
        <dsp:cNvPr id="0" name=""/>
        <dsp:cNvSpPr/>
      </dsp:nvSpPr>
      <dsp:spPr>
        <a:xfrm>
          <a:off x="5625203" y="1471746"/>
          <a:ext cx="2805266" cy="1316414"/>
        </a:xfrm>
        <a:prstGeom prst="roundRect">
          <a:avLst/>
        </a:prstGeom>
        <a:solidFill>
          <a:schemeClr val="lt1"/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Penanganan</a:t>
          </a:r>
          <a:r>
            <a:rPr lang="en-US" sz="2000" b="1" kern="1200" dirty="0"/>
            <a:t> </a:t>
          </a:r>
          <a:r>
            <a:rPr lang="en-US" sz="2000" b="1" kern="1200" dirty="0" err="1"/>
            <a:t>Anak</a:t>
          </a:r>
          <a:r>
            <a:rPr lang="en-US" sz="2000" b="1" kern="1200" dirty="0"/>
            <a:t> </a:t>
          </a:r>
          <a:r>
            <a:rPr lang="en-US" sz="2000" b="1" kern="1200" dirty="0" err="1"/>
            <a:t>belum</a:t>
          </a:r>
          <a:r>
            <a:rPr lang="en-US" sz="2000" b="1" kern="1200" dirty="0"/>
            <a:t> </a:t>
          </a:r>
          <a:r>
            <a:rPr lang="en-US" sz="2000" b="1" kern="1200" dirty="0" err="1"/>
            <a:t>berumur</a:t>
          </a:r>
          <a:r>
            <a:rPr lang="en-US" sz="2000" b="1" kern="1200" dirty="0"/>
            <a:t> 12 </a:t>
          </a:r>
          <a:r>
            <a:rPr lang="en-US" sz="2000" b="1" kern="1200" dirty="0" err="1"/>
            <a:t>tahun</a:t>
          </a:r>
          <a:endParaRPr lang="en-US" sz="2000" b="1" kern="1200" dirty="0"/>
        </a:p>
      </dsp:txBody>
      <dsp:txXfrm>
        <a:off x="5689465" y="1536008"/>
        <a:ext cx="2676742" cy="1187890"/>
      </dsp:txXfrm>
    </dsp:sp>
    <dsp:sp modelId="{761D1D39-DDA5-D84D-AD64-8112BFC03D21}">
      <dsp:nvSpPr>
        <dsp:cNvPr id="0" name=""/>
        <dsp:cNvSpPr/>
      </dsp:nvSpPr>
      <dsp:spPr>
        <a:xfrm>
          <a:off x="5625203" y="3170173"/>
          <a:ext cx="2805266" cy="1316414"/>
        </a:xfrm>
        <a:prstGeom prst="roundRect">
          <a:avLst/>
        </a:prstGeom>
        <a:solidFill>
          <a:schemeClr val="lt1"/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Penanganan</a:t>
          </a:r>
          <a:r>
            <a:rPr lang="en-US" sz="2000" b="1" kern="1200" dirty="0"/>
            <a:t> </a:t>
          </a:r>
          <a:r>
            <a:rPr lang="en-US" sz="2000" b="1" kern="1200" dirty="0" err="1"/>
            <a:t>Anak</a:t>
          </a:r>
          <a:r>
            <a:rPr lang="en-US" sz="2000" b="1" kern="1200" dirty="0"/>
            <a:t> </a:t>
          </a:r>
          <a:r>
            <a:rPr lang="en-US" sz="2000" b="1" kern="1200" dirty="0" err="1"/>
            <a:t>melalui</a:t>
          </a:r>
          <a:r>
            <a:rPr lang="en-US" sz="2000" b="1" kern="1200" dirty="0"/>
            <a:t> proses </a:t>
          </a:r>
          <a:r>
            <a:rPr lang="en-US" sz="2000" b="1" kern="1200" dirty="0" err="1"/>
            <a:t>peradilan</a:t>
          </a:r>
          <a:r>
            <a:rPr lang="en-US" sz="2000" b="1" kern="1200" dirty="0"/>
            <a:t> </a:t>
          </a:r>
          <a:r>
            <a:rPr lang="en-US" sz="2000" b="1" kern="1200" dirty="0" err="1"/>
            <a:t>pidana</a:t>
          </a:r>
          <a:endParaRPr lang="en-US" sz="2000" b="1" kern="1200" dirty="0"/>
        </a:p>
      </dsp:txBody>
      <dsp:txXfrm>
        <a:off x="5689465" y="3234435"/>
        <a:ext cx="2676742" cy="1187890"/>
      </dsp:txXfrm>
    </dsp:sp>
    <dsp:sp modelId="{5550D8F8-B2BD-924E-8199-3AE019A84E4D}">
      <dsp:nvSpPr>
        <dsp:cNvPr id="0" name=""/>
        <dsp:cNvSpPr/>
      </dsp:nvSpPr>
      <dsp:spPr>
        <a:xfrm>
          <a:off x="4775990" y="4641053"/>
          <a:ext cx="2805266" cy="1316414"/>
        </a:xfrm>
        <a:prstGeom prst="roundRect">
          <a:avLst/>
        </a:prstGeom>
        <a:solidFill>
          <a:schemeClr val="lt1"/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Penanganan</a:t>
          </a:r>
          <a:r>
            <a:rPr lang="en-US" sz="2000" b="1" kern="1200" dirty="0"/>
            <a:t> </a:t>
          </a:r>
          <a:r>
            <a:rPr lang="en-US" sz="2000" b="1" kern="1200" dirty="0" err="1"/>
            <a:t>Anak</a:t>
          </a:r>
          <a:r>
            <a:rPr lang="en-US" sz="2000" b="1" kern="1200" dirty="0"/>
            <a:t> </a:t>
          </a:r>
          <a:r>
            <a:rPr lang="en-US" sz="2000" b="1" kern="1200" dirty="0" err="1"/>
            <a:t>Saksi</a:t>
          </a:r>
          <a:r>
            <a:rPr lang="en-US" sz="2000" b="1" kern="1200" dirty="0"/>
            <a:t> </a:t>
          </a:r>
          <a:r>
            <a:rPr lang="en-US" sz="2000" b="1" kern="1200" dirty="0" err="1"/>
            <a:t>dan</a:t>
          </a:r>
          <a:r>
            <a:rPr lang="en-US" sz="2000" b="1" kern="1200" dirty="0"/>
            <a:t> </a:t>
          </a:r>
          <a:r>
            <a:rPr lang="en-US" sz="2000" b="1" kern="1200" dirty="0" err="1"/>
            <a:t>Anak</a:t>
          </a:r>
          <a:r>
            <a:rPr lang="en-US" sz="2000" b="1" kern="1200" dirty="0"/>
            <a:t> Korban</a:t>
          </a:r>
        </a:p>
      </dsp:txBody>
      <dsp:txXfrm>
        <a:off x="4840252" y="4705315"/>
        <a:ext cx="2676742" cy="1187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E43D4-4710-E245-97A2-93DB8726F351}">
      <dsp:nvSpPr>
        <dsp:cNvPr id="0" name=""/>
        <dsp:cNvSpPr/>
      </dsp:nvSpPr>
      <dsp:spPr>
        <a:xfrm rot="3700878">
          <a:off x="741168" y="4860641"/>
          <a:ext cx="1786590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786590" y="24477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848F3-F4F2-6947-8758-E9C03C1D0FFF}">
      <dsp:nvSpPr>
        <dsp:cNvPr id="0" name=""/>
        <dsp:cNvSpPr/>
      </dsp:nvSpPr>
      <dsp:spPr>
        <a:xfrm rot="1319703">
          <a:off x="1449039" y="4057254"/>
          <a:ext cx="2075831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2075831" y="24477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59AEB-1B83-B84E-B508-ABA4C74F3B1B}">
      <dsp:nvSpPr>
        <dsp:cNvPr id="0" name=""/>
        <dsp:cNvSpPr/>
      </dsp:nvSpPr>
      <dsp:spPr>
        <a:xfrm>
          <a:off x="1524582" y="3393590"/>
          <a:ext cx="1486014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486014" y="24477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1068-8E2F-EA42-B01D-AECF8EDA1DAF}">
      <dsp:nvSpPr>
        <dsp:cNvPr id="0" name=""/>
        <dsp:cNvSpPr/>
      </dsp:nvSpPr>
      <dsp:spPr>
        <a:xfrm rot="20268501">
          <a:off x="1449695" y="2734084"/>
          <a:ext cx="2021939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2021939" y="24477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EE76B-8666-5F42-9FAA-D60E8B7D7D87}">
      <dsp:nvSpPr>
        <dsp:cNvPr id="0" name=""/>
        <dsp:cNvSpPr/>
      </dsp:nvSpPr>
      <dsp:spPr>
        <a:xfrm rot="17899124">
          <a:off x="741168" y="1926540"/>
          <a:ext cx="1786590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786590" y="24477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409F2-1D51-EF44-9FF2-FB771322AB81}">
      <dsp:nvSpPr>
        <dsp:cNvPr id="0" name=""/>
        <dsp:cNvSpPr/>
      </dsp:nvSpPr>
      <dsp:spPr>
        <a:xfrm>
          <a:off x="-1071045" y="1468583"/>
          <a:ext cx="3829931" cy="389897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8FCF2-EC92-9941-BAEF-336DFF41C217}">
      <dsp:nvSpPr>
        <dsp:cNvPr id="0" name=""/>
        <dsp:cNvSpPr/>
      </dsp:nvSpPr>
      <dsp:spPr>
        <a:xfrm>
          <a:off x="299048" y="4395"/>
          <a:ext cx="4139994" cy="11668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Kesepahaman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konsep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keadilan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restoratif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905336" y="175276"/>
        <a:ext cx="2927418" cy="825087"/>
      </dsp:txXfrm>
    </dsp:sp>
    <dsp:sp modelId="{D974A98E-005A-D14A-B663-E591B73DE64A}">
      <dsp:nvSpPr>
        <dsp:cNvPr id="0" name=""/>
        <dsp:cNvSpPr/>
      </dsp:nvSpPr>
      <dsp:spPr>
        <a:xfrm>
          <a:off x="2380230" y="1302924"/>
          <a:ext cx="4437238" cy="11668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Koordinasi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antar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penegak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hukum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030048" y="1473805"/>
        <a:ext cx="3137602" cy="825087"/>
      </dsp:txXfrm>
    </dsp:sp>
    <dsp:sp modelId="{B6CD73F4-D6F2-3444-9EB1-4C4BD6A7CE66}">
      <dsp:nvSpPr>
        <dsp:cNvPr id="0" name=""/>
        <dsp:cNvSpPr/>
      </dsp:nvSpPr>
      <dsp:spPr>
        <a:xfrm>
          <a:off x="3010597" y="2834643"/>
          <a:ext cx="4139936" cy="11668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Dukungan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suprastruktur</a:t>
          </a:r>
          <a:r>
            <a:rPr lang="en-US" sz="2000" kern="1200" dirty="0">
              <a:solidFill>
                <a:schemeClr val="tx1"/>
              </a:solidFill>
            </a:rPr>
            <a:t> (</a:t>
          </a:r>
          <a:r>
            <a:rPr lang="en-US" sz="2000" kern="1200" dirty="0" err="1">
              <a:solidFill>
                <a:schemeClr val="tx1"/>
              </a:solidFill>
            </a:rPr>
            <a:t>kebijakan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teknis</a:t>
          </a:r>
          <a:r>
            <a:rPr lang="en-US" sz="2000" kern="1200" dirty="0">
              <a:solidFill>
                <a:schemeClr val="tx1"/>
              </a:solidFill>
            </a:rPr>
            <a:t> &amp; </a:t>
          </a:r>
          <a:r>
            <a:rPr lang="en-US" sz="2000" kern="1200" dirty="0" err="1">
              <a:solidFill>
                <a:schemeClr val="tx1"/>
              </a:solidFill>
            </a:rPr>
            <a:t>kelembagaan</a:t>
          </a:r>
          <a:r>
            <a:rPr lang="en-US" sz="2000" kern="1200" dirty="0">
              <a:solidFill>
                <a:schemeClr val="tx1"/>
              </a:solidFill>
            </a:rPr>
            <a:t>)</a:t>
          </a:r>
        </a:p>
      </dsp:txBody>
      <dsp:txXfrm>
        <a:off x="3616877" y="3005524"/>
        <a:ext cx="2927376" cy="825087"/>
      </dsp:txXfrm>
    </dsp:sp>
    <dsp:sp modelId="{54F84394-2B4A-C444-A999-EE8FECF7919F}">
      <dsp:nvSpPr>
        <dsp:cNvPr id="0" name=""/>
        <dsp:cNvSpPr/>
      </dsp:nvSpPr>
      <dsp:spPr>
        <a:xfrm>
          <a:off x="2565999" y="4364787"/>
          <a:ext cx="4140006" cy="1170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Dukungan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infrastruktur</a:t>
          </a:r>
          <a:r>
            <a:rPr lang="en-US" sz="2000" kern="1200" dirty="0">
              <a:solidFill>
                <a:schemeClr val="tx1"/>
              </a:solidFill>
            </a:rPr>
            <a:t> (</a:t>
          </a:r>
          <a:r>
            <a:rPr lang="en-US" sz="2000" kern="1200" dirty="0" err="1">
              <a:solidFill>
                <a:schemeClr val="tx1"/>
              </a:solidFill>
            </a:rPr>
            <a:t>anggaran</a:t>
          </a:r>
          <a:r>
            <a:rPr lang="en-US" sz="2000" kern="1200" dirty="0">
              <a:solidFill>
                <a:schemeClr val="tx1"/>
              </a:solidFill>
            </a:rPr>
            <a:t> &amp; </a:t>
          </a:r>
          <a:r>
            <a:rPr lang="en-US" sz="2000" kern="1200" dirty="0" err="1">
              <a:solidFill>
                <a:schemeClr val="tx1"/>
              </a:solidFill>
            </a:rPr>
            <a:t>sarpras</a:t>
          </a:r>
          <a:r>
            <a:rPr lang="en-US" sz="2000" kern="1200" dirty="0">
              <a:solidFill>
                <a:schemeClr val="tx1"/>
              </a:solidFill>
            </a:rPr>
            <a:t>)</a:t>
          </a:r>
        </a:p>
      </dsp:txBody>
      <dsp:txXfrm>
        <a:off x="3172289" y="4536130"/>
        <a:ext cx="2927426" cy="827314"/>
      </dsp:txXfrm>
    </dsp:sp>
    <dsp:sp modelId="{6DC9EC4C-BF6A-7545-A5A0-B995D8A5651D}">
      <dsp:nvSpPr>
        <dsp:cNvPr id="0" name=""/>
        <dsp:cNvSpPr/>
      </dsp:nvSpPr>
      <dsp:spPr>
        <a:xfrm>
          <a:off x="299040" y="5664892"/>
          <a:ext cx="4140006" cy="11668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Kesiapan</a:t>
          </a:r>
          <a:r>
            <a:rPr lang="en-US" sz="2000" kern="1200" dirty="0">
              <a:solidFill>
                <a:schemeClr val="tx1"/>
              </a:solidFill>
            </a:rPr>
            <a:t> SDM</a:t>
          </a:r>
        </a:p>
      </dsp:txBody>
      <dsp:txXfrm>
        <a:off x="905330" y="5835773"/>
        <a:ext cx="2927426" cy="825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30A70-3A66-2F4A-818B-276B9D66E5E0}">
      <dsp:nvSpPr>
        <dsp:cNvPr id="0" name=""/>
        <dsp:cNvSpPr/>
      </dsp:nvSpPr>
      <dsp:spPr>
        <a:xfrm rot="1987033">
          <a:off x="3214322" y="4100157"/>
          <a:ext cx="2346302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2346302" y="20895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F04C3-AAC6-9C40-B3F9-C8AB0A4B27C9}">
      <dsp:nvSpPr>
        <dsp:cNvPr id="0" name=""/>
        <dsp:cNvSpPr/>
      </dsp:nvSpPr>
      <dsp:spPr>
        <a:xfrm rot="670033">
          <a:off x="3386681" y="3296017"/>
          <a:ext cx="1923921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1923921" y="20895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FE596-0233-4F48-A95C-1F454102C0E2}">
      <dsp:nvSpPr>
        <dsp:cNvPr id="0" name=""/>
        <dsp:cNvSpPr/>
      </dsp:nvSpPr>
      <dsp:spPr>
        <a:xfrm rot="20945638">
          <a:off x="3383423" y="2585090"/>
          <a:ext cx="2377690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2377690" y="20895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1ECC0-5116-A84D-8662-0359D6076ECD}">
      <dsp:nvSpPr>
        <dsp:cNvPr id="0" name=""/>
        <dsp:cNvSpPr/>
      </dsp:nvSpPr>
      <dsp:spPr>
        <a:xfrm rot="19689266">
          <a:off x="3217381" y="1823577"/>
          <a:ext cx="2491433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2491433" y="20895"/>
              </a:lnTo>
            </a:path>
          </a:pathLst>
        </a:cu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C8BF3-26CC-1744-8D21-48689E49BCA5}">
      <dsp:nvSpPr>
        <dsp:cNvPr id="0" name=""/>
        <dsp:cNvSpPr/>
      </dsp:nvSpPr>
      <dsp:spPr>
        <a:xfrm>
          <a:off x="492646" y="834959"/>
          <a:ext cx="4287968" cy="4287968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AA4E61-33A1-EE4A-BBDC-41053E057707}">
      <dsp:nvSpPr>
        <dsp:cNvPr id="0" name=""/>
        <dsp:cNvSpPr/>
      </dsp:nvSpPr>
      <dsp:spPr>
        <a:xfrm>
          <a:off x="4963927" y="3264"/>
          <a:ext cx="2806566" cy="1317024"/>
        </a:xfrm>
        <a:prstGeom prst="roundRect">
          <a:avLst/>
        </a:prstGeom>
        <a:solidFill>
          <a:schemeClr val="lt1"/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Diversi</a:t>
          </a:r>
          <a:r>
            <a:rPr lang="id-ID" sz="2000" b="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kern="1200" dirty="0"/>
            <a:t>1. Ancaman &lt;</a:t>
          </a:r>
          <a:r>
            <a:rPr lang="en-US" sz="1800" b="0" kern="1200" dirty="0"/>
            <a:t> </a:t>
          </a:r>
          <a:r>
            <a:rPr lang="id-ID" sz="1800" b="0" kern="1200" dirty="0"/>
            <a:t>7th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kern="1200" dirty="0"/>
            <a:t>2. Bukan pengulangan </a:t>
          </a:r>
          <a:r>
            <a:rPr lang="en-US" sz="1800" b="0" kern="1200" dirty="0"/>
            <a:t>  </a:t>
          </a:r>
        </a:p>
      </dsp:txBody>
      <dsp:txXfrm>
        <a:off x="5028219" y="67556"/>
        <a:ext cx="2677982" cy="1188440"/>
      </dsp:txXfrm>
    </dsp:sp>
    <dsp:sp modelId="{5A03DB4B-4CDF-534E-A41C-E24838C964C7}">
      <dsp:nvSpPr>
        <dsp:cNvPr id="0" name=""/>
        <dsp:cNvSpPr/>
      </dsp:nvSpPr>
      <dsp:spPr>
        <a:xfrm>
          <a:off x="5634476" y="1472426"/>
          <a:ext cx="2806566" cy="1317024"/>
        </a:xfrm>
        <a:prstGeom prst="roundRect">
          <a:avLst/>
        </a:prstGeom>
        <a:solidFill>
          <a:schemeClr val="lt1"/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Penanganan</a:t>
          </a:r>
          <a:r>
            <a:rPr lang="en-US" sz="2000" b="0" kern="1200" dirty="0"/>
            <a:t> </a:t>
          </a:r>
          <a:r>
            <a:rPr lang="en-US" sz="2000" b="0" kern="1200" dirty="0" err="1"/>
            <a:t>Anak</a:t>
          </a:r>
          <a:r>
            <a:rPr lang="en-US" sz="2000" b="0" kern="1200" dirty="0"/>
            <a:t> </a:t>
          </a:r>
          <a:r>
            <a:rPr lang="en-US" sz="2000" b="0" kern="1200" dirty="0" err="1"/>
            <a:t>belum</a:t>
          </a:r>
          <a:r>
            <a:rPr lang="en-US" sz="2000" b="0" kern="1200" dirty="0"/>
            <a:t> </a:t>
          </a:r>
          <a:r>
            <a:rPr lang="en-US" sz="2000" b="0" kern="1200" dirty="0" err="1"/>
            <a:t>berumur</a:t>
          </a:r>
          <a:r>
            <a:rPr lang="en-US" sz="2000" b="0" kern="1200" dirty="0"/>
            <a:t> 12 </a:t>
          </a:r>
          <a:r>
            <a:rPr lang="en-US" sz="2000" b="0" kern="1200" dirty="0" err="1"/>
            <a:t>tahun</a:t>
          </a:r>
          <a:endParaRPr lang="en-US" sz="2000" b="0" kern="1200" dirty="0"/>
        </a:p>
      </dsp:txBody>
      <dsp:txXfrm>
        <a:off x="5698768" y="1536718"/>
        <a:ext cx="2677982" cy="1188440"/>
      </dsp:txXfrm>
    </dsp:sp>
    <dsp:sp modelId="{761D1D39-DDA5-D84D-AD64-8112BFC03D21}">
      <dsp:nvSpPr>
        <dsp:cNvPr id="0" name=""/>
        <dsp:cNvSpPr/>
      </dsp:nvSpPr>
      <dsp:spPr>
        <a:xfrm>
          <a:off x="5118343" y="3068506"/>
          <a:ext cx="3632379" cy="1517778"/>
        </a:xfrm>
        <a:prstGeom prst="roundRect">
          <a:avLst/>
        </a:prstGeom>
        <a:solidFill>
          <a:schemeClr val="lt1"/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Penanganan</a:t>
          </a:r>
          <a:r>
            <a:rPr lang="en-US" sz="2400" b="1" kern="1200" dirty="0"/>
            <a:t> </a:t>
          </a:r>
          <a:r>
            <a:rPr lang="en-US" sz="2400" b="1" kern="1200" dirty="0" err="1"/>
            <a:t>Anak</a:t>
          </a:r>
          <a:r>
            <a:rPr lang="en-US" sz="2400" b="1" kern="1200" dirty="0"/>
            <a:t> </a:t>
          </a:r>
          <a:r>
            <a:rPr lang="en-US" sz="2400" b="1" kern="1200" dirty="0" err="1"/>
            <a:t>melalui</a:t>
          </a:r>
          <a:r>
            <a:rPr lang="en-US" sz="2400" b="1" kern="1200" dirty="0"/>
            <a:t> proses </a:t>
          </a:r>
          <a:r>
            <a:rPr lang="en-US" sz="2400" b="1" kern="1200" dirty="0" err="1"/>
            <a:t>peradilan</a:t>
          </a:r>
          <a:r>
            <a:rPr lang="en-US" sz="2400" b="1" kern="1200" dirty="0"/>
            <a:t> </a:t>
          </a:r>
          <a:r>
            <a:rPr lang="en-US" sz="2400" b="1" kern="1200" dirty="0" err="1"/>
            <a:t>pidana</a:t>
          </a:r>
          <a:r>
            <a:rPr lang="id-ID" sz="2400" b="1" kern="1200" dirty="0"/>
            <a:t>......</a:t>
          </a:r>
          <a:r>
            <a:rPr lang="id-ID" sz="3600" b="1" kern="1200" dirty="0"/>
            <a:t>?</a:t>
          </a:r>
          <a:endParaRPr lang="en-US" sz="3600" b="1" kern="1200" dirty="0"/>
        </a:p>
      </dsp:txBody>
      <dsp:txXfrm>
        <a:off x="5192435" y="3142598"/>
        <a:ext cx="3484195" cy="1369594"/>
      </dsp:txXfrm>
    </dsp:sp>
    <dsp:sp modelId="{5550D8F8-B2BD-924E-8199-3AE019A84E4D}">
      <dsp:nvSpPr>
        <dsp:cNvPr id="0" name=""/>
        <dsp:cNvSpPr/>
      </dsp:nvSpPr>
      <dsp:spPr>
        <a:xfrm>
          <a:off x="4786248" y="4638059"/>
          <a:ext cx="2806566" cy="1317024"/>
        </a:xfrm>
        <a:prstGeom prst="roundRect">
          <a:avLst/>
        </a:prstGeom>
        <a:solidFill>
          <a:schemeClr val="lt1"/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Penanganan</a:t>
          </a:r>
          <a:r>
            <a:rPr lang="en-US" sz="2000" b="0" kern="1200" dirty="0"/>
            <a:t> </a:t>
          </a:r>
          <a:r>
            <a:rPr lang="en-US" sz="2000" b="0" kern="1200" dirty="0" err="1"/>
            <a:t>Anak</a:t>
          </a:r>
          <a:r>
            <a:rPr lang="en-US" sz="2000" b="0" kern="1200" dirty="0"/>
            <a:t> </a:t>
          </a:r>
          <a:r>
            <a:rPr lang="en-US" sz="2000" b="0" kern="1200" dirty="0" err="1"/>
            <a:t>Saksi</a:t>
          </a:r>
          <a:r>
            <a:rPr lang="en-US" sz="2000" b="0" kern="1200" dirty="0"/>
            <a:t> </a:t>
          </a:r>
          <a:r>
            <a:rPr lang="en-US" sz="2000" b="0" kern="1200" dirty="0" err="1"/>
            <a:t>dan</a:t>
          </a:r>
          <a:r>
            <a:rPr lang="en-US" sz="2000" b="0" kern="1200" dirty="0"/>
            <a:t> </a:t>
          </a:r>
          <a:r>
            <a:rPr lang="en-US" sz="2000" b="0" kern="1200" dirty="0" err="1"/>
            <a:t>Anak</a:t>
          </a:r>
          <a:r>
            <a:rPr lang="en-US" sz="2000" b="0" kern="1200" dirty="0"/>
            <a:t> Korban</a:t>
          </a:r>
        </a:p>
      </dsp:txBody>
      <dsp:txXfrm>
        <a:off x="4850540" y="4702351"/>
        <a:ext cx="2677982" cy="1188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1AA2F-66A0-D649-870E-694FF5485A63}">
      <dsp:nvSpPr>
        <dsp:cNvPr id="0" name=""/>
        <dsp:cNvSpPr/>
      </dsp:nvSpPr>
      <dsp:spPr>
        <a:xfrm>
          <a:off x="5" y="1550"/>
          <a:ext cx="6271624" cy="113305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Terlibat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dalam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Rapat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Koordinasi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dalam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rangka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sinkronisasi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perumusan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kebijakan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SPPA (Ps. 5 (2) jo Ps. 2)</a:t>
          </a:r>
        </a:p>
      </dsp:txBody>
      <dsp:txXfrm>
        <a:off x="566535" y="1550"/>
        <a:ext cx="5138565" cy="1133059"/>
      </dsp:txXfrm>
    </dsp:sp>
    <dsp:sp modelId="{37D38AB1-A7CC-964B-A195-CEC21C8BBD34}">
      <dsp:nvSpPr>
        <dsp:cNvPr id="0" name=""/>
        <dsp:cNvSpPr/>
      </dsp:nvSpPr>
      <dsp:spPr>
        <a:xfrm>
          <a:off x="5" y="1293237"/>
          <a:ext cx="6271624" cy="11330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Berkoordinasi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dengan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lembaga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terkait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dalam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melaksanakan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kebijakan</a:t>
          </a:r>
          <a:r>
            <a:rPr lang="en-US" sz="20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SPPA (Ps. 7)</a:t>
          </a:r>
        </a:p>
      </dsp:txBody>
      <dsp:txXfrm>
        <a:off x="566535" y="1293237"/>
        <a:ext cx="5138565" cy="1133059"/>
      </dsp:txXfrm>
    </dsp:sp>
    <dsp:sp modelId="{2170C9F0-A4C5-A347-8CFA-AEFD5D0E47AA}">
      <dsp:nvSpPr>
        <dsp:cNvPr id="0" name=""/>
        <dsp:cNvSpPr/>
      </dsp:nvSpPr>
      <dsp:spPr>
        <a:xfrm>
          <a:off x="5" y="2584925"/>
          <a:ext cx="6271624" cy="11330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Berkoordinasi dengan Kementerian PPPA dalam rangka melakukan Pemantauan pelaksanaan Sistem SPPA (Ps. 9 (1))</a:t>
          </a:r>
        </a:p>
      </dsp:txBody>
      <dsp:txXfrm>
        <a:off x="566535" y="2584925"/>
        <a:ext cx="5138565" cy="1133059"/>
      </dsp:txXfrm>
    </dsp:sp>
    <dsp:sp modelId="{F8816DBA-6467-9C4B-B935-66D59588F09A}">
      <dsp:nvSpPr>
        <dsp:cNvPr id="0" name=""/>
        <dsp:cNvSpPr/>
      </dsp:nvSpPr>
      <dsp:spPr>
        <a:xfrm>
          <a:off x="5" y="3876612"/>
          <a:ext cx="6271624" cy="11330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Pendanaan untuk pelaksanaan kebijakan SPPA di daerah (Ps. 17 (2))</a:t>
          </a:r>
        </a:p>
      </dsp:txBody>
      <dsp:txXfrm>
        <a:off x="566535" y="3876612"/>
        <a:ext cx="5138565" cy="1133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E2BBB-943D-9441-BE2F-2BA0CD51522B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45EE3-4EBC-9540-A699-0F09BB6A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3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79075-F4DB-4508-BC05-31DA7B648816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0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45EE3-4EBC-9540-A699-0F09BB6AEC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1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45EE3-4EBC-9540-A699-0F09BB6AEC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45EE3-4EBC-9540-A699-0F09BB6AEC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1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en-US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0EA30-0AAB-4193-B18B-628B79892A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0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1040179"/>
            <a:ext cx="9144000" cy="4365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51989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EE362-7251-4404-9EEB-A056B8832C9D}" type="datetime2">
              <a:rPr lang="en-US" smtClean="0"/>
              <a:pPr>
                <a:defRPr/>
              </a:pPr>
              <a:t>Wednesday, January 30, 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6E3860-7A33-407D-BAB1-BA7C981FFF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498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 dir="in"/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91C39-A3B6-4ECD-B746-CC389FF04A34}" type="datetime2">
              <a:rPr lang="en-US" smtClean="0"/>
              <a:pPr>
                <a:defRPr/>
              </a:pPr>
              <a:t>Wednesday, January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DA720-EAFC-4E66-AD6D-191BA033C3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5290702"/>
      </p:ext>
    </p:extLst>
  </p:cSld>
  <p:clrMapOvr>
    <a:masterClrMapping/>
  </p:clrMapOvr>
  <p:transition spd="med">
    <p:split orient="vert" dir="in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367D-D6F1-4BD3-AAA2-3335DF452990}" type="datetime2">
              <a:rPr lang="en-US" smtClean="0"/>
              <a:pPr>
                <a:defRPr/>
              </a:pPr>
              <a:t>Wednesday, January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-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>
              <a:defRPr/>
            </a:pPr>
            <a:fld id="{B01494F9-8236-45EA-A154-DA463A2B54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28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 dir="in"/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BA4FC-4AE3-406E-8B6D-1E4F01179449}" type="datetime2">
              <a:rPr lang="en-US" smtClean="0"/>
              <a:pPr>
                <a:defRPr/>
              </a:pPr>
              <a:t>Wednesday, January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07BFD-7FAB-4D76-9F2A-82F1A9ECD6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1350081"/>
      </p:ext>
    </p:extLst>
  </p:cSld>
  <p:clrMapOvr>
    <a:masterClrMapping/>
  </p:clrMapOvr>
  <p:transition spd="med">
    <p:split orient="vert" dir="in"/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29A27-FD2A-4169-B9F2-6A79C3A5CD20}" type="datetime2">
              <a:rPr lang="en-US" smtClean="0"/>
              <a:pPr>
                <a:defRPr/>
              </a:pPr>
              <a:t>Wednesday, January 30,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C7F82-318D-4565-BA30-734D47CCC7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2621534"/>
      </p:ext>
    </p:extLst>
  </p:cSld>
  <p:clrMapOvr>
    <a:masterClrMapping/>
  </p:clrMapOvr>
  <p:transition spd="med">
    <p:split orient="vert" dir="in"/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73C82-2C1B-4F32-9D50-15624DD3D160}" type="datetime2">
              <a:rPr lang="en-US" smtClean="0"/>
              <a:pPr>
                <a:defRPr/>
              </a:pPr>
              <a:t>Wednesday, January 30,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FBDA-094D-4F11-9606-BF79C6EDBF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6686"/>
      </p:ext>
    </p:extLst>
  </p:cSld>
  <p:clrMapOvr>
    <a:masterClrMapping/>
  </p:clrMapOvr>
  <p:transition spd="med">
    <p:split orient="vert" dir="in"/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F8015-602E-49BF-B162-92E2A99E6079}" type="datetime2">
              <a:rPr lang="en-US" smtClean="0"/>
              <a:pPr>
                <a:defRPr/>
              </a:pPr>
              <a:t>Wednesday, January 30,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26F45-3043-40FC-B824-167A02C649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1812"/>
      </p:ext>
    </p:extLst>
  </p:cSld>
  <p:clrMapOvr>
    <a:masterClrMapping/>
  </p:clrMapOvr>
  <p:transition spd="med">
    <p:split orient="vert" dir="in"/>
    <p:sndAc>
      <p:stSnd>
        <p:snd r:embed="rId1" name="click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60731-E81E-4548-BC1F-4790432F9082}" type="datetime2">
              <a:rPr lang="en-US" smtClean="0"/>
              <a:pPr>
                <a:defRPr/>
              </a:pPr>
              <a:t>Wednesday, January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53128-3E14-4A0D-BDA2-0AB33B3B69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3705129"/>
      </p:ext>
    </p:extLst>
  </p:cSld>
  <p:clrMapOvr>
    <a:masterClrMapping/>
  </p:clrMapOvr>
  <p:transition spd="med">
    <p:split orient="vert" dir="in"/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6C135B-B5E3-455F-BCD1-5EA7A2C3A9CA}" type="datetime2">
              <a:rPr lang="en-US" smtClean="0"/>
              <a:pPr>
                <a:defRPr/>
              </a:pPr>
              <a:t>Wednesday, January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>
              <a:defRPr/>
            </a:pPr>
            <a:fld id="{BBAF6990-C60F-4886-AE56-1529CA35D9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61206165"/>
      </p:ext>
    </p:extLst>
  </p:cSld>
  <p:clrMapOvr>
    <a:masterClrMapping/>
  </p:clrMapOvr>
  <p:transition spd="med">
    <p:split orient="vert" dir="in"/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269D3-B743-4E5C-BCAE-1F6FFCF16388}" type="datetime2">
              <a:rPr lang="en-US" smtClean="0"/>
              <a:pPr>
                <a:defRPr/>
              </a:pPr>
              <a:t>Wednesday, January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147E2-EC95-4C06-9DEC-75470440D1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1739"/>
      </p:ext>
    </p:extLst>
  </p:cSld>
  <p:clrMapOvr>
    <a:masterClrMapping/>
  </p:clrMapOvr>
  <p:transition spd="med">
    <p:split orient="vert" dir="in"/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A6096-B391-4635-BEFF-865D9D25C789}" type="datetime2">
              <a:rPr lang="en-US" smtClean="0"/>
              <a:pPr>
                <a:defRPr/>
              </a:pPr>
              <a:t>Wednesday, January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CA8F9-734C-4038-B6DC-94B32E5D7A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6934"/>
      </p:ext>
    </p:extLst>
  </p:cSld>
  <p:clrMapOvr>
    <a:masterClrMapping/>
  </p:clrMapOvr>
  <p:transition spd="med">
    <p:split orient="vert" dir="in"/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6168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01341"/>
            <a:ext cx="12192000" cy="356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122" name="Picture 2" descr="E:\002-KIMS BUSINESS\007-02-Fullslidesppt-Contents\20161219\04-edu\owl-item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533" y="5633136"/>
            <a:ext cx="1059392" cy="11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B950223-00FB-4696-91A1-2942A4243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3766E37-EEB2-4FF0-8A85-A793B8C241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1716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5997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D15A12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696" y="3621022"/>
            <a:ext cx="2976331" cy="19202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Columns Style</a:t>
            </a:r>
          </a:p>
        </p:txBody>
      </p:sp>
      <p:pic>
        <p:nvPicPr>
          <p:cNvPr id="7" name="Picture 2" descr="E:\002-KIMS BUSINESS\007-02-Fullslidesppt-Contents\20161219\04-edu\owl-item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510" y="4867637"/>
            <a:ext cx="1566625" cy="163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45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95467" y="2372883"/>
            <a:ext cx="9697077" cy="307234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86887" y="84491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86689" y="166379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871531" y="1329465"/>
            <a:ext cx="2112235" cy="211223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2050" name="Picture 2" descr="E:\002-KIMS BUSINESS\007-02-Fullslidesppt-Contents\20161219\04-edu\owl-item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015" y="1718562"/>
            <a:ext cx="1279268" cy="13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88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01341"/>
            <a:ext cx="12192000" cy="356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122" name="Picture 2" descr="E:\002-KIMS BUSINESS\007-02-Fullslidesppt-Contents\20161219\04-edu\owl-item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533" y="5633136"/>
            <a:ext cx="1059392" cy="11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936263" y="2200706"/>
            <a:ext cx="2259045" cy="247643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44804" y="1459661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8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0800000">
            <a:off x="2658924" y="469253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8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3606856" y="2200706"/>
            <a:ext cx="2259045" cy="247643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415397" y="1459661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8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0800000">
            <a:off x="5329517" y="4692529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8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277450" y="2200706"/>
            <a:ext cx="2259045" cy="247643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085990" y="1459661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8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10800000">
            <a:off x="8000111" y="4692529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8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8948043" y="2200706"/>
            <a:ext cx="2259045" cy="247643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756584" y="1459661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8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10800000">
            <a:off x="10670704" y="4692529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8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51F5F4D-AF26-4E42-A648-9F169B4F9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5905915-7BC8-4C72-B443-E5B791BC98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57221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39" y="1847104"/>
            <a:ext cx="4081215" cy="49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32403" y="2031301"/>
            <a:ext cx="2353717" cy="3635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DC0AA38-FF1B-46A5-B781-E94C0DAF5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C57DDDA-918B-4F4E-B705-53DBB230A5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13018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663" y="1700809"/>
            <a:ext cx="336801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143" y="1700809"/>
            <a:ext cx="336801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31488" y="1832542"/>
            <a:ext cx="3092437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49232" y="1832542"/>
            <a:ext cx="3092437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86A1ABE-161D-4DB1-B774-1153E4471A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7369799-0345-405E-A17B-2F89B880EF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52312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07526" y="0"/>
            <a:ext cx="3376949" cy="22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407526" y="2325000"/>
            <a:ext cx="3376949" cy="22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07526" y="4650000"/>
            <a:ext cx="3376949" cy="22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624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33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0759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784475" y="0"/>
            <a:ext cx="44075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07526" y="0"/>
            <a:ext cx="337694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29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633767" y="1701484"/>
            <a:ext cx="5088000" cy="441600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69335" y="740701"/>
            <a:ext cx="5088565" cy="44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71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90869" y="740322"/>
            <a:ext cx="10669600" cy="5578309"/>
          </a:xfrm>
          <a:custGeom>
            <a:avLst/>
            <a:gdLst>
              <a:gd name="connsiteX0" fmla="*/ 0 w 3049200"/>
              <a:gd name="connsiteY0" fmla="*/ 0 h 2088232"/>
              <a:gd name="connsiteX1" fmla="*/ 3049200 w 3049200"/>
              <a:gd name="connsiteY1" fmla="*/ 0 h 2088232"/>
              <a:gd name="connsiteX2" fmla="*/ 3049200 w 3049200"/>
              <a:gd name="connsiteY2" fmla="*/ 2088232 h 2088232"/>
              <a:gd name="connsiteX3" fmla="*/ 0 w 3049200"/>
              <a:gd name="connsiteY3" fmla="*/ 2088232 h 2088232"/>
              <a:gd name="connsiteX4" fmla="*/ 0 w 3049200"/>
              <a:gd name="connsiteY4" fmla="*/ 0 h 2088232"/>
              <a:gd name="connsiteX0" fmla="*/ 19050 w 3068250"/>
              <a:gd name="connsiteY0" fmla="*/ 0 h 4183732"/>
              <a:gd name="connsiteX1" fmla="*/ 3068250 w 3068250"/>
              <a:gd name="connsiteY1" fmla="*/ 0 h 4183732"/>
              <a:gd name="connsiteX2" fmla="*/ 3068250 w 3068250"/>
              <a:gd name="connsiteY2" fmla="*/ 2088232 h 4183732"/>
              <a:gd name="connsiteX3" fmla="*/ 0 w 3068250"/>
              <a:gd name="connsiteY3" fmla="*/ 4183732 h 4183732"/>
              <a:gd name="connsiteX4" fmla="*/ 19050 w 3068250"/>
              <a:gd name="connsiteY4" fmla="*/ 0 h 4183732"/>
              <a:gd name="connsiteX0" fmla="*/ 19050 w 8002200"/>
              <a:gd name="connsiteY0" fmla="*/ 0 h 4183732"/>
              <a:gd name="connsiteX1" fmla="*/ 3068250 w 8002200"/>
              <a:gd name="connsiteY1" fmla="*/ 0 h 4183732"/>
              <a:gd name="connsiteX2" fmla="*/ 8002200 w 8002200"/>
              <a:gd name="connsiteY2" fmla="*/ 4174207 h 4183732"/>
              <a:gd name="connsiteX3" fmla="*/ 0 w 8002200"/>
              <a:gd name="connsiteY3" fmla="*/ 4183732 h 4183732"/>
              <a:gd name="connsiteX4" fmla="*/ 19050 w 8002200"/>
              <a:gd name="connsiteY4" fmla="*/ 0 h 4183732"/>
              <a:gd name="connsiteX0" fmla="*/ 19050 w 8002200"/>
              <a:gd name="connsiteY0" fmla="*/ 0 h 4183732"/>
              <a:gd name="connsiteX1" fmla="*/ 8002200 w 8002200"/>
              <a:gd name="connsiteY1" fmla="*/ 4174207 h 4183732"/>
              <a:gd name="connsiteX2" fmla="*/ 0 w 8002200"/>
              <a:gd name="connsiteY2" fmla="*/ 4183732 h 4183732"/>
              <a:gd name="connsiteX3" fmla="*/ 19050 w 8002200"/>
              <a:gd name="connsiteY3" fmla="*/ 0 h 41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2200" h="4183732">
                <a:moveTo>
                  <a:pt x="19050" y="0"/>
                </a:moveTo>
                <a:lnTo>
                  <a:pt x="8002200" y="4174207"/>
                </a:lnTo>
                <a:lnTo>
                  <a:pt x="0" y="4183732"/>
                </a:lnTo>
                <a:lnTo>
                  <a:pt x="190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720000" anchor="b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43234" y="557718"/>
            <a:ext cx="10625948" cy="5550983"/>
          </a:xfrm>
          <a:custGeom>
            <a:avLst/>
            <a:gdLst>
              <a:gd name="connsiteX0" fmla="*/ 0 w 7969461"/>
              <a:gd name="connsiteY0" fmla="*/ 0 h 4163237"/>
              <a:gd name="connsiteX1" fmla="*/ 7969461 w 7969461"/>
              <a:gd name="connsiteY1" fmla="*/ 0 h 4163237"/>
              <a:gd name="connsiteX2" fmla="*/ 7969461 w 7969461"/>
              <a:gd name="connsiteY2" fmla="*/ 4163237 h 4163237"/>
              <a:gd name="connsiteX3" fmla="*/ 0 w 7969461"/>
              <a:gd name="connsiteY3" fmla="*/ 4163237 h 4163237"/>
              <a:gd name="connsiteX4" fmla="*/ 0 w 7969461"/>
              <a:gd name="connsiteY4" fmla="*/ 0 h 4163237"/>
              <a:gd name="connsiteX0" fmla="*/ 0 w 7969461"/>
              <a:gd name="connsiteY0" fmla="*/ 0 h 4163237"/>
              <a:gd name="connsiteX1" fmla="*/ 7969461 w 7969461"/>
              <a:gd name="connsiteY1" fmla="*/ 0 h 4163237"/>
              <a:gd name="connsiteX2" fmla="*/ 7969461 w 7969461"/>
              <a:gd name="connsiteY2" fmla="*/ 4163237 h 4163237"/>
              <a:gd name="connsiteX3" fmla="*/ 0 w 7969461"/>
              <a:gd name="connsiteY3" fmla="*/ 0 h 41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9461" h="4163237">
                <a:moveTo>
                  <a:pt x="0" y="0"/>
                </a:moveTo>
                <a:lnTo>
                  <a:pt x="7969461" y="0"/>
                </a:lnTo>
                <a:lnTo>
                  <a:pt x="7969461" y="41632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4487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468896"/>
            <a:ext cx="2976000" cy="38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44000" y="2468896"/>
            <a:ext cx="2976000" cy="38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216000" y="2468896"/>
            <a:ext cx="2976000" cy="38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2000" y="2468896"/>
            <a:ext cx="2976000" cy="38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F4C512-4DAE-4643-9257-7408E3DC3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8EDD950-F5C9-45A4-8368-CFD06C272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12542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18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D45-3400-4F6E-A45A-ED71B26F7EE7}" type="datetimeFigureOut">
              <a:rPr lang="id-ID" smtClean="0"/>
              <a:t>30/01/19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4A78-9495-4D65-8484-B77F668424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1223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480043" y="1220755"/>
            <a:ext cx="4416491" cy="4416491"/>
            <a:chOff x="5112060" y="1203598"/>
            <a:chExt cx="3312368" cy="3312368"/>
          </a:xfrm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" name="Parallelogram 1"/>
          <p:cNvSpPr/>
          <p:nvPr userDrawn="1"/>
        </p:nvSpPr>
        <p:spPr>
          <a:xfrm>
            <a:off x="0" y="0"/>
            <a:ext cx="6624736" cy="68580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76054" y="2564904"/>
            <a:ext cx="4224469" cy="131925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76054" y="3853683"/>
            <a:ext cx="4224469" cy="631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6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3074" name="Picture 2" descr="E:\002-KIMS BUSINESS\007-02-Fullslidesppt-Contents\20161219\04-edu\owl-item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87488" y="1316765"/>
            <a:ext cx="3537909" cy="36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7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1/30/19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8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EA508C-44D1-4EEB-ACD6-8C2A15E20C4B}" type="datetime2">
              <a:rPr lang="en-US" smtClean="0"/>
              <a:pPr>
                <a:defRPr/>
              </a:pPr>
              <a:t>Wednesday, January 30,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-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15F7373-349F-4FAC-9BE6-8E3358AE5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2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>
    <p:split orient="vert" dir="in"/>
    <p:sndAc>
      <p:stSnd>
        <p:snd r:embed="rId13" name="click.wav"/>
      </p:stSnd>
    </p:sndAc>
  </p:transition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8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810" y="1603945"/>
            <a:ext cx="10208301" cy="2513866"/>
          </a:xfrm>
        </p:spPr>
        <p:txBody>
          <a:bodyPr anchor="ctr">
            <a:normAutofit/>
          </a:bodyPr>
          <a:lstStyle/>
          <a:p>
            <a:pPr lvl="0"/>
            <a:r>
              <a:rPr lang="id-ID" sz="4400" b="1" dirty="0"/>
              <a:t>Penerapan </a:t>
            </a:r>
            <a:r>
              <a:rPr lang="en-GB" sz="4400" b="1" dirty="0" err="1"/>
              <a:t>Restorati</a:t>
            </a:r>
            <a:r>
              <a:rPr lang="id-ID" sz="4400" b="1" dirty="0"/>
              <a:t>ve Justice</a:t>
            </a:r>
            <a:r>
              <a:rPr lang="en-GB" sz="4400" b="1" dirty="0"/>
              <a:t> </a:t>
            </a:r>
            <a:br>
              <a:rPr lang="en-GB" sz="4400" b="1" dirty="0"/>
            </a:br>
            <a:r>
              <a:rPr lang="en-GB" sz="4400" b="1" dirty="0" err="1"/>
              <a:t>Dalam</a:t>
            </a:r>
            <a:r>
              <a:rPr lang="en-GB" sz="4400" b="1" dirty="0"/>
              <a:t> </a:t>
            </a:r>
            <a:r>
              <a:rPr lang="en-GB" sz="4400" b="1" dirty="0" err="1"/>
              <a:t>Sistem</a:t>
            </a:r>
            <a:r>
              <a:rPr lang="en-GB" sz="4400" b="1" dirty="0"/>
              <a:t> </a:t>
            </a:r>
            <a:r>
              <a:rPr lang="en-GB" sz="4400" b="1" dirty="0" err="1"/>
              <a:t>Peradilan</a:t>
            </a:r>
            <a:r>
              <a:rPr lang="en-GB" sz="4400" b="1" dirty="0"/>
              <a:t> </a:t>
            </a:r>
            <a:r>
              <a:rPr lang="en-GB" sz="4400" b="1" dirty="0" err="1"/>
              <a:t>Pidana</a:t>
            </a:r>
            <a:r>
              <a:rPr lang="en-GB" sz="4400" b="1" dirty="0"/>
              <a:t> </a:t>
            </a:r>
            <a:r>
              <a:rPr lang="en-GB" sz="4400" b="1" dirty="0" err="1"/>
              <a:t>Anak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226" y="3803018"/>
            <a:ext cx="8915399" cy="276267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Dr. </a:t>
            </a:r>
            <a:r>
              <a:rPr lang="en-US" sz="2400" b="1" dirty="0" err="1"/>
              <a:t>Diah</a:t>
            </a:r>
            <a:r>
              <a:rPr lang="en-US" sz="2400" b="1" dirty="0"/>
              <a:t> </a:t>
            </a:r>
            <a:r>
              <a:rPr lang="en-US" sz="2400" b="1" dirty="0" err="1"/>
              <a:t>Sulastri</a:t>
            </a:r>
            <a:r>
              <a:rPr lang="en-US" sz="2400" b="1" dirty="0"/>
              <a:t> </a:t>
            </a:r>
            <a:r>
              <a:rPr lang="en-US" sz="2400" b="1" dirty="0" err="1"/>
              <a:t>Dewi</a:t>
            </a:r>
            <a:r>
              <a:rPr lang="en-US" sz="2400" b="1" dirty="0"/>
              <a:t>, S.H., M.H.</a:t>
            </a:r>
          </a:p>
          <a:p>
            <a:r>
              <a:rPr lang="id-ID" dirty="0"/>
              <a:t>Hakim Tinggi Pengadilan Tinggi Tanjung Karang </a:t>
            </a:r>
          </a:p>
          <a:p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Anak</a:t>
            </a:r>
            <a:endParaRPr lang="en-US" dirty="0"/>
          </a:p>
          <a:p>
            <a:r>
              <a:rPr lang="en-US" dirty="0" err="1"/>
              <a:t>Mahkamah</a:t>
            </a:r>
            <a:r>
              <a:rPr lang="en-US" dirty="0"/>
              <a:t> </a:t>
            </a:r>
            <a:r>
              <a:rPr lang="en-US" dirty="0" err="1"/>
              <a:t>Agung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</a:t>
            </a:r>
          </a:p>
          <a:p>
            <a:endParaRPr lang="id-ID" dirty="0"/>
          </a:p>
          <a:p>
            <a:r>
              <a:rPr lang="id-ID" dirty="0"/>
              <a:t>Diskusi Penerapan Restorative Justice di Indonesia dan Australia</a:t>
            </a:r>
            <a:endParaRPr lang="en-US" dirty="0"/>
          </a:p>
          <a:p>
            <a:r>
              <a:rPr lang="id-ID" dirty="0"/>
              <a:t>Kedutaan Besar Australia</a:t>
            </a:r>
          </a:p>
          <a:p>
            <a:r>
              <a:rPr lang="id-ID" dirty="0"/>
              <a:t>Jakarta</a:t>
            </a:r>
            <a:r>
              <a:rPr lang="en-US" dirty="0"/>
              <a:t>, </a:t>
            </a:r>
            <a:r>
              <a:rPr lang="id-ID" dirty="0"/>
              <a:t>4-5</a:t>
            </a:r>
            <a:r>
              <a:rPr lang="en-US" dirty="0"/>
              <a:t> </a:t>
            </a:r>
            <a:r>
              <a:rPr lang="id-ID" dirty="0"/>
              <a:t>Desember</a:t>
            </a:r>
            <a:r>
              <a:rPr lang="en-US" dirty="0"/>
              <a:t> 2018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 descr="C:\Users\DWI HANANTA\Pictures\logo_ma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410" y="216552"/>
            <a:ext cx="1738743" cy="22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Hasil gambar untuk AIPJ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AutoShape 4" descr="Hasil gambar untuk AIPJ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52" y="216552"/>
            <a:ext cx="2666723" cy="180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94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720000"/>
          </a:xfrm>
        </p:spPr>
        <p:txBody>
          <a:bodyPr anchor="ctr">
            <a:normAutofit/>
          </a:bodyPr>
          <a:lstStyle/>
          <a:p>
            <a:r>
              <a:rPr lang="en-US" sz="2800" dirty="0" err="1"/>
              <a:t>Diversi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Tahap</a:t>
            </a:r>
            <a:r>
              <a:rPr lang="en-US" sz="2800" dirty="0"/>
              <a:t> </a:t>
            </a:r>
            <a:r>
              <a:rPr lang="en-US" sz="2800" dirty="0" err="1"/>
              <a:t>Penyidikan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52" y="719885"/>
            <a:ext cx="1462500" cy="18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152" y="2519885"/>
            <a:ext cx="14625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Penyerahan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SPDP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dari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Penyidik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Penuntut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Umum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9212" y="719885"/>
            <a:ext cx="1191492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20540" y="2519770"/>
            <a:ext cx="1528836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Pemberitahuan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endParaRPr lang="en-US" sz="1600" spc="-1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1999652" y="1619885"/>
            <a:ext cx="58956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264" y="700314"/>
            <a:ext cx="896162" cy="9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264" y="2519885"/>
            <a:ext cx="872122" cy="90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66426" y="700314"/>
            <a:ext cx="1148229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Pembimbing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Kemasyara-katan</a:t>
            </a:r>
            <a:endParaRPr lang="en-US" sz="1600" spc="-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6426" y="2519885"/>
            <a:ext cx="1148229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Pekerja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Sosial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/ TK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Sosial</a:t>
            </a:r>
            <a:endParaRPr lang="en-US" sz="1600" spc="-1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7" name="Elbow Connector 16"/>
          <p:cNvCxnSpPr>
            <a:stCxn id="6" idx="3"/>
            <a:endCxn id="12" idx="1"/>
          </p:cNvCxnSpPr>
          <p:nvPr/>
        </p:nvCxnSpPr>
        <p:spPr>
          <a:xfrm>
            <a:off x="3780704" y="1619885"/>
            <a:ext cx="589560" cy="1350000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3"/>
          </p:cNvCxnSpPr>
          <p:nvPr/>
        </p:nvCxnSpPr>
        <p:spPr>
          <a:xfrm flipV="1">
            <a:off x="3780704" y="1169885"/>
            <a:ext cx="589560" cy="450000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04215" y="2519885"/>
            <a:ext cx="2069346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Mengupayakan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215" y="719885"/>
            <a:ext cx="2069346" cy="1800977"/>
          </a:xfrm>
          <a:prstGeom prst="rect">
            <a:avLst/>
          </a:prstGeom>
        </p:spPr>
      </p:pic>
      <p:cxnSp>
        <p:nvCxnSpPr>
          <p:cNvPr id="29" name="Elbow Connector 28"/>
          <p:cNvCxnSpPr>
            <a:endCxn id="24" idx="1"/>
          </p:cNvCxnSpPr>
          <p:nvPr/>
        </p:nvCxnSpPr>
        <p:spPr>
          <a:xfrm>
            <a:off x="6414655" y="1169885"/>
            <a:ext cx="589560" cy="450489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5" idx="3"/>
            <a:endCxn id="24" idx="1"/>
          </p:cNvCxnSpPr>
          <p:nvPr/>
        </p:nvCxnSpPr>
        <p:spPr>
          <a:xfrm flipV="1">
            <a:off x="6414655" y="1620374"/>
            <a:ext cx="589560" cy="1349511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3"/>
            <a:endCxn id="24" idx="1"/>
          </p:cNvCxnSpPr>
          <p:nvPr/>
        </p:nvCxnSpPr>
        <p:spPr>
          <a:xfrm>
            <a:off x="6414655" y="1150314"/>
            <a:ext cx="589560" cy="470060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8"/>
          <a:stretch/>
        </p:blipFill>
        <p:spPr>
          <a:xfrm>
            <a:off x="10007731" y="2814638"/>
            <a:ext cx="1800000" cy="16526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003578" y="1914638"/>
            <a:ext cx="2188422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Upaya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ditolak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pelimpahan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ke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tahap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Penuntutan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307" y="4628501"/>
            <a:ext cx="1728000" cy="18000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180152" y="3728501"/>
            <a:ext cx="17280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Setuju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  <a:sym typeface="Wingdings"/>
              </a:rPr>
              <a:t>melanjutkan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  <a:sym typeface="Wingdings"/>
              </a:rPr>
              <a:t>diversi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1" name="Straight Arrow Connector 40"/>
          <p:cNvCxnSpPr>
            <a:stCxn id="23" idx="2"/>
            <a:endCxn id="39" idx="0"/>
          </p:cNvCxnSpPr>
          <p:nvPr/>
        </p:nvCxnSpPr>
        <p:spPr>
          <a:xfrm>
            <a:off x="8038888" y="3419885"/>
            <a:ext cx="5264" cy="30861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3" idx="3"/>
            <a:endCxn id="35" idx="1"/>
          </p:cNvCxnSpPr>
          <p:nvPr/>
        </p:nvCxnSpPr>
        <p:spPr>
          <a:xfrm flipV="1">
            <a:off x="9073561" y="2364638"/>
            <a:ext cx="930017" cy="605247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0003578" y="4192358"/>
            <a:ext cx="2188422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tidak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mencapai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kesepakatan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pelimpahan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ke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tahap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Penuntutan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69" name="Elbow Connector 68"/>
          <p:cNvCxnSpPr>
            <a:stCxn id="39" idx="3"/>
            <a:endCxn id="50" idx="1"/>
          </p:cNvCxnSpPr>
          <p:nvPr/>
        </p:nvCxnSpPr>
        <p:spPr>
          <a:xfrm>
            <a:off x="8908152" y="4178501"/>
            <a:ext cx="1095426" cy="46385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119" y="4642358"/>
            <a:ext cx="1728000" cy="18000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4986118" y="3728503"/>
            <a:ext cx="17280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KPN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menetapkan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hasil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3906" y="4628501"/>
            <a:ext cx="1792323" cy="1800000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2713905" y="3728501"/>
            <a:ext cx="1792324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PK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menyampaikan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laporan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pelaksanaan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60" y="4642358"/>
            <a:ext cx="1191492" cy="1800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507744" y="3728503"/>
            <a:ext cx="1792324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Kesepakatan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dilaksanakan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penghentian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penyidikan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(SP3)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7" name="Straight Arrow Connector 76"/>
          <p:cNvCxnSpPr>
            <a:stCxn id="39" idx="1"/>
            <a:endCxn id="71" idx="3"/>
          </p:cNvCxnSpPr>
          <p:nvPr/>
        </p:nvCxnSpPr>
        <p:spPr>
          <a:xfrm flipH="1">
            <a:off x="6714118" y="4178501"/>
            <a:ext cx="466034" cy="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1" idx="1"/>
            <a:endCxn id="73" idx="3"/>
          </p:cNvCxnSpPr>
          <p:nvPr/>
        </p:nvCxnSpPr>
        <p:spPr>
          <a:xfrm flipH="1" flipV="1">
            <a:off x="4506229" y="4178501"/>
            <a:ext cx="479889" cy="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3" idx="1"/>
            <a:endCxn id="75" idx="3"/>
          </p:cNvCxnSpPr>
          <p:nvPr/>
        </p:nvCxnSpPr>
        <p:spPr>
          <a:xfrm flipH="1">
            <a:off x="2300068" y="4178501"/>
            <a:ext cx="413837" cy="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9998645" y="5239734"/>
            <a:ext cx="2188422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Kesepakatan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tidak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dilaksanakan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pelimpahan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ke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tahap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Penuntutan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89" name="Elbow Connector 88"/>
          <p:cNvCxnSpPr>
            <a:stCxn id="72" idx="2"/>
            <a:endCxn id="87" idx="2"/>
          </p:cNvCxnSpPr>
          <p:nvPr/>
        </p:nvCxnSpPr>
        <p:spPr>
          <a:xfrm rot="5400000" flipH="1" flipV="1">
            <a:off x="7207078" y="2542724"/>
            <a:ext cx="288767" cy="7482788"/>
          </a:xfrm>
          <a:prstGeom prst="bentConnector3">
            <a:avLst>
              <a:gd name="adj1" fmla="val -7916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3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14" grpId="0" animBg="1"/>
      <p:bldP spid="15" grpId="0" animBg="1"/>
      <p:bldP spid="23" grpId="0" animBg="1"/>
      <p:bldP spid="39" grpId="0" animBg="1"/>
      <p:bldP spid="50" grpId="0" animBg="1"/>
      <p:bldP spid="71" grpId="0" animBg="1"/>
      <p:bldP spid="73" grpId="0" animBg="1"/>
      <p:bldP spid="75" grpId="0" animBg="1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720000"/>
          </a:xfrm>
        </p:spPr>
        <p:txBody>
          <a:bodyPr anchor="ctr">
            <a:normAutofit/>
          </a:bodyPr>
          <a:lstStyle/>
          <a:p>
            <a:r>
              <a:rPr lang="en-US" sz="2800" dirty="0" err="1"/>
              <a:t>Diversi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Tahap</a:t>
            </a:r>
            <a:r>
              <a:rPr lang="en-US" sz="2800" dirty="0"/>
              <a:t> </a:t>
            </a:r>
            <a:r>
              <a:rPr lang="en-US" sz="2800" dirty="0" err="1"/>
              <a:t>Penuntutan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52" y="719885"/>
            <a:ext cx="1462500" cy="18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152" y="2519885"/>
            <a:ext cx="14625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Penyerahan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Berkas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Perkara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dari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Penyidik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Penuntut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Umum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0540" y="2519770"/>
            <a:ext cx="1528836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Pemberitahuan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dari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Penuntut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Umum</a:t>
            </a:r>
            <a:endParaRPr lang="en-US" sz="1600" spc="-1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42" idx="1"/>
          </p:cNvCxnSpPr>
          <p:nvPr/>
        </p:nvCxnSpPr>
        <p:spPr>
          <a:xfrm>
            <a:off x="1999652" y="1619885"/>
            <a:ext cx="420888" cy="7463"/>
          </a:xfrm>
          <a:prstGeom prst="straightConnector1">
            <a:avLst/>
          </a:prstGeom>
          <a:ln w="5715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264" y="719511"/>
            <a:ext cx="896162" cy="9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264" y="2519885"/>
            <a:ext cx="872122" cy="90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66426" y="733855"/>
            <a:ext cx="1148229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Pembimbing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Kemasyara-katan</a:t>
            </a:r>
            <a:endParaRPr lang="en-US" sz="1600" spc="-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6426" y="2519885"/>
            <a:ext cx="1148229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Pekerja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Sosial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/ TK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Sosial</a:t>
            </a:r>
            <a:endParaRPr lang="en-US" sz="1600" spc="-1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7" name="Elbow Connector 16"/>
          <p:cNvCxnSpPr>
            <a:stCxn id="42" idx="3"/>
            <a:endCxn id="12" idx="1"/>
          </p:cNvCxnSpPr>
          <p:nvPr/>
        </p:nvCxnSpPr>
        <p:spPr>
          <a:xfrm>
            <a:off x="3949376" y="1627348"/>
            <a:ext cx="420888" cy="1342537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2" idx="3"/>
          </p:cNvCxnSpPr>
          <p:nvPr/>
        </p:nvCxnSpPr>
        <p:spPr>
          <a:xfrm flipV="1">
            <a:off x="3949376" y="1169885"/>
            <a:ext cx="420888" cy="457463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04215" y="2519885"/>
            <a:ext cx="2069346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Mengupayakan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215" y="719885"/>
            <a:ext cx="2069346" cy="1800977"/>
          </a:xfrm>
          <a:prstGeom prst="rect">
            <a:avLst/>
          </a:prstGeom>
        </p:spPr>
      </p:pic>
      <p:cxnSp>
        <p:nvCxnSpPr>
          <p:cNvPr id="29" name="Elbow Connector 28"/>
          <p:cNvCxnSpPr>
            <a:endCxn id="24" idx="1"/>
          </p:cNvCxnSpPr>
          <p:nvPr/>
        </p:nvCxnSpPr>
        <p:spPr>
          <a:xfrm>
            <a:off x="6414655" y="1169885"/>
            <a:ext cx="589560" cy="450489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5" idx="3"/>
            <a:endCxn id="24" idx="1"/>
          </p:cNvCxnSpPr>
          <p:nvPr/>
        </p:nvCxnSpPr>
        <p:spPr>
          <a:xfrm flipV="1">
            <a:off x="6414655" y="1620374"/>
            <a:ext cx="589560" cy="1349511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8"/>
          <a:stretch/>
        </p:blipFill>
        <p:spPr>
          <a:xfrm>
            <a:off x="10007731" y="2814638"/>
            <a:ext cx="1800000" cy="16526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003578" y="1914638"/>
            <a:ext cx="2188422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Upaya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ditolak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pelimpahan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perkara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ke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Pengadilan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307" y="4628501"/>
            <a:ext cx="1728000" cy="18000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180152" y="3728501"/>
            <a:ext cx="17280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Setuju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  <a:sym typeface="Wingdings"/>
              </a:rPr>
              <a:t>melanjutkan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  <a:sym typeface="Wingdings"/>
              </a:rPr>
              <a:t>diversi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1" name="Straight Arrow Connector 40"/>
          <p:cNvCxnSpPr>
            <a:stCxn id="23" idx="2"/>
            <a:endCxn id="39" idx="0"/>
          </p:cNvCxnSpPr>
          <p:nvPr/>
        </p:nvCxnSpPr>
        <p:spPr>
          <a:xfrm>
            <a:off x="8038888" y="3419885"/>
            <a:ext cx="5264" cy="30861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3" idx="3"/>
            <a:endCxn id="35" idx="1"/>
          </p:cNvCxnSpPr>
          <p:nvPr/>
        </p:nvCxnSpPr>
        <p:spPr>
          <a:xfrm flipV="1">
            <a:off x="9073561" y="2364638"/>
            <a:ext cx="930017" cy="605247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0003578" y="4192358"/>
            <a:ext cx="2188422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tidak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mencapai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kesepakatan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pelimpahan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perkara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ke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Pengadilan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69" name="Elbow Connector 68"/>
          <p:cNvCxnSpPr>
            <a:stCxn id="39" idx="3"/>
            <a:endCxn id="50" idx="1"/>
          </p:cNvCxnSpPr>
          <p:nvPr/>
        </p:nvCxnSpPr>
        <p:spPr>
          <a:xfrm>
            <a:off x="8908152" y="4178501"/>
            <a:ext cx="1095426" cy="46385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119" y="4642358"/>
            <a:ext cx="1728000" cy="18000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4986118" y="3728503"/>
            <a:ext cx="17280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KPN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menetapkan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hasil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3906" y="4628501"/>
            <a:ext cx="1792323" cy="1800000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2713905" y="3728501"/>
            <a:ext cx="1792324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PK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menyampaikan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laporan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pelaksanaan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7744" y="3728503"/>
            <a:ext cx="1792324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Kesepakatan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dilaksanakan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penghentian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  <a:sym typeface="Wingdings"/>
              </a:rPr>
              <a:t>nuntutan (SKP2)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7" name="Straight Arrow Connector 76"/>
          <p:cNvCxnSpPr>
            <a:stCxn id="39" idx="1"/>
            <a:endCxn id="71" idx="3"/>
          </p:cNvCxnSpPr>
          <p:nvPr/>
        </p:nvCxnSpPr>
        <p:spPr>
          <a:xfrm flipH="1">
            <a:off x="6714118" y="4178501"/>
            <a:ext cx="466034" cy="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1" idx="1"/>
            <a:endCxn id="73" idx="3"/>
          </p:cNvCxnSpPr>
          <p:nvPr/>
        </p:nvCxnSpPr>
        <p:spPr>
          <a:xfrm flipH="1" flipV="1">
            <a:off x="4506229" y="4178501"/>
            <a:ext cx="479889" cy="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3" idx="1"/>
            <a:endCxn id="75" idx="3"/>
          </p:cNvCxnSpPr>
          <p:nvPr/>
        </p:nvCxnSpPr>
        <p:spPr>
          <a:xfrm flipH="1">
            <a:off x="2300068" y="4178501"/>
            <a:ext cx="413837" cy="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9998645" y="5239734"/>
            <a:ext cx="2188422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Kesepakatan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tidak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dilaksanakan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pelimpahan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perkara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ke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Pengadilan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89" name="Elbow Connector 88"/>
          <p:cNvCxnSpPr>
            <a:stCxn id="72" idx="2"/>
            <a:endCxn id="87" idx="2"/>
          </p:cNvCxnSpPr>
          <p:nvPr/>
        </p:nvCxnSpPr>
        <p:spPr>
          <a:xfrm rot="5400000" flipH="1" flipV="1">
            <a:off x="7207078" y="2542724"/>
            <a:ext cx="288767" cy="7482788"/>
          </a:xfrm>
          <a:prstGeom prst="bentConnector3">
            <a:avLst>
              <a:gd name="adj1" fmla="val -7916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540" y="727348"/>
            <a:ext cx="1528836" cy="180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35" y="4642358"/>
            <a:ext cx="152883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14" grpId="0" animBg="1"/>
      <p:bldP spid="15" grpId="0" animBg="1"/>
      <p:bldP spid="23" grpId="0" animBg="1"/>
      <p:bldP spid="35" grpId="0" animBg="1"/>
      <p:bldP spid="39" grpId="0" animBg="1"/>
      <p:bldP spid="50" grpId="0" animBg="1"/>
      <p:bldP spid="71" grpId="0" animBg="1"/>
      <p:bldP spid="73" grpId="0" animBg="1"/>
      <p:bldP spid="75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720000"/>
          </a:xfrm>
        </p:spPr>
        <p:txBody>
          <a:bodyPr anchor="ctr">
            <a:normAutofit/>
          </a:bodyPr>
          <a:lstStyle/>
          <a:p>
            <a:r>
              <a:rPr lang="en-US" sz="2800" dirty="0" err="1"/>
              <a:t>Diversi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Tahap</a:t>
            </a:r>
            <a:r>
              <a:rPr lang="en-US" sz="2800" dirty="0"/>
              <a:t> </a:t>
            </a:r>
            <a:r>
              <a:rPr lang="en-US" sz="2800" dirty="0" err="1"/>
              <a:t>Pemeriksaan</a:t>
            </a:r>
            <a:r>
              <a:rPr lang="en-US" sz="2800" dirty="0"/>
              <a:t> di </a:t>
            </a:r>
            <a:r>
              <a:rPr lang="en-US" sz="2800" dirty="0" err="1"/>
              <a:t>Pengadilan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52" y="719885"/>
            <a:ext cx="1462500" cy="18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152" y="2519885"/>
            <a:ext cx="14625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Penyerahan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Berkas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Perkara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dari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Penuntut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Umum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PN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0540" y="2519770"/>
            <a:ext cx="1528836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-100" dirty="0" err="1">
                <a:latin typeface="Calibri" charset="0"/>
                <a:ea typeface="Calibri" charset="0"/>
                <a:cs typeface="Calibri" charset="0"/>
              </a:rPr>
              <a:t>Pemberitahuan</a:t>
            </a:r>
            <a:r>
              <a:rPr lang="en-US" sz="14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spc="-1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spc="-100" dirty="0" err="1">
                <a:latin typeface="Calibri" charset="0"/>
                <a:ea typeface="Calibri" charset="0"/>
                <a:cs typeface="Calibri" charset="0"/>
              </a:rPr>
              <a:t>dari</a:t>
            </a:r>
            <a:r>
              <a:rPr lang="en-US" sz="14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spc="-100" dirty="0" err="1">
                <a:latin typeface="Calibri" charset="0"/>
                <a:ea typeface="Calibri" charset="0"/>
                <a:cs typeface="Calibri" charset="0"/>
              </a:rPr>
              <a:t>Penuntut</a:t>
            </a:r>
            <a:r>
              <a:rPr lang="en-US" sz="14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spc="-100" dirty="0" err="1">
                <a:latin typeface="Calibri" charset="0"/>
                <a:ea typeface="Calibri" charset="0"/>
                <a:cs typeface="Calibri" charset="0"/>
              </a:rPr>
              <a:t>Umum</a:t>
            </a:r>
            <a:r>
              <a:rPr lang="en-US" sz="14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spc="-100" dirty="0" err="1">
                <a:latin typeface="Calibri" charset="0"/>
                <a:ea typeface="Calibri" charset="0"/>
                <a:cs typeface="Calibri" charset="0"/>
              </a:rPr>
              <a:t>atas</a:t>
            </a:r>
            <a:r>
              <a:rPr lang="en-US" sz="14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spc="-100" dirty="0" err="1">
                <a:latin typeface="Calibri" charset="0"/>
                <a:ea typeface="Calibri" charset="0"/>
                <a:cs typeface="Calibri" charset="0"/>
              </a:rPr>
              <a:t>perintah</a:t>
            </a:r>
            <a:r>
              <a:rPr lang="en-US" sz="1400" spc="-100" dirty="0">
                <a:latin typeface="Calibri" charset="0"/>
                <a:ea typeface="Calibri" charset="0"/>
                <a:cs typeface="Calibri" charset="0"/>
              </a:rPr>
              <a:t> Hakim</a:t>
            </a:r>
          </a:p>
        </p:txBody>
      </p:sp>
      <p:cxnSp>
        <p:nvCxnSpPr>
          <p:cNvPr id="9" name="Straight Arrow Connector 8"/>
          <p:cNvCxnSpPr>
            <a:stCxn id="4" idx="3"/>
            <a:endCxn id="42" idx="1"/>
          </p:cNvCxnSpPr>
          <p:nvPr/>
        </p:nvCxnSpPr>
        <p:spPr>
          <a:xfrm>
            <a:off x="1999652" y="1619885"/>
            <a:ext cx="420888" cy="7463"/>
          </a:xfrm>
          <a:prstGeom prst="straightConnector1">
            <a:avLst/>
          </a:prstGeom>
          <a:ln w="5715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264" y="719511"/>
            <a:ext cx="896162" cy="9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264" y="2519885"/>
            <a:ext cx="872122" cy="90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66426" y="733855"/>
            <a:ext cx="1148229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Pembimbing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Kemasyara-katan</a:t>
            </a:r>
            <a:endParaRPr lang="en-US" sz="1600" spc="-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6426" y="2519885"/>
            <a:ext cx="1148229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Pekerja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Sosial</a:t>
            </a:r>
            <a:r>
              <a:rPr lang="en-US" sz="1600" spc="-100" dirty="0">
                <a:latin typeface="Calibri" charset="0"/>
                <a:ea typeface="Calibri" charset="0"/>
                <a:cs typeface="Calibri" charset="0"/>
              </a:rPr>
              <a:t>/ TK </a:t>
            </a:r>
            <a:r>
              <a:rPr lang="en-US" sz="1600" spc="-100" dirty="0" err="1">
                <a:latin typeface="Calibri" charset="0"/>
                <a:ea typeface="Calibri" charset="0"/>
                <a:cs typeface="Calibri" charset="0"/>
              </a:rPr>
              <a:t>Sosial</a:t>
            </a:r>
            <a:endParaRPr lang="en-US" sz="1600" spc="-1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7" name="Elbow Connector 16"/>
          <p:cNvCxnSpPr>
            <a:stCxn id="42" idx="3"/>
            <a:endCxn id="12" idx="1"/>
          </p:cNvCxnSpPr>
          <p:nvPr/>
        </p:nvCxnSpPr>
        <p:spPr>
          <a:xfrm>
            <a:off x="3949376" y="1627348"/>
            <a:ext cx="420888" cy="1342537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2" idx="3"/>
            <a:endCxn id="11" idx="1"/>
          </p:cNvCxnSpPr>
          <p:nvPr/>
        </p:nvCxnSpPr>
        <p:spPr>
          <a:xfrm flipV="1">
            <a:off x="3949376" y="1169511"/>
            <a:ext cx="420888" cy="457837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04215" y="2519885"/>
            <a:ext cx="2069346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Mengupayakan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215" y="719885"/>
            <a:ext cx="2069346" cy="1800977"/>
          </a:xfrm>
          <a:prstGeom prst="rect">
            <a:avLst/>
          </a:prstGeom>
        </p:spPr>
      </p:pic>
      <p:cxnSp>
        <p:nvCxnSpPr>
          <p:cNvPr id="29" name="Elbow Connector 28"/>
          <p:cNvCxnSpPr>
            <a:endCxn id="24" idx="1"/>
          </p:cNvCxnSpPr>
          <p:nvPr/>
        </p:nvCxnSpPr>
        <p:spPr>
          <a:xfrm>
            <a:off x="6414655" y="1169885"/>
            <a:ext cx="589560" cy="450489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5" idx="3"/>
            <a:endCxn id="24" idx="1"/>
          </p:cNvCxnSpPr>
          <p:nvPr/>
        </p:nvCxnSpPr>
        <p:spPr>
          <a:xfrm flipV="1">
            <a:off x="6414655" y="1620374"/>
            <a:ext cx="589560" cy="1349511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8"/>
          <a:stretch/>
        </p:blipFill>
        <p:spPr>
          <a:xfrm>
            <a:off x="10007731" y="2814638"/>
            <a:ext cx="1800000" cy="16526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003578" y="1914638"/>
            <a:ext cx="2188422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Upaya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ditolak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melanjutkan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perkara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ke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tahap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persidangan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307" y="4628501"/>
            <a:ext cx="1728000" cy="18000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180152" y="3728501"/>
            <a:ext cx="17280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Setuju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  <a:sym typeface="Wingdings"/>
              </a:rPr>
              <a:t>melanjutkan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  <a:sym typeface="Wingdings"/>
              </a:rPr>
              <a:t>diversi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1" name="Straight Arrow Connector 40"/>
          <p:cNvCxnSpPr>
            <a:stCxn id="23" idx="2"/>
            <a:endCxn id="39" idx="0"/>
          </p:cNvCxnSpPr>
          <p:nvPr/>
        </p:nvCxnSpPr>
        <p:spPr>
          <a:xfrm>
            <a:off x="8038888" y="3419885"/>
            <a:ext cx="5264" cy="30861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3" idx="3"/>
            <a:endCxn id="35" idx="1"/>
          </p:cNvCxnSpPr>
          <p:nvPr/>
        </p:nvCxnSpPr>
        <p:spPr>
          <a:xfrm flipV="1">
            <a:off x="9073561" y="2364638"/>
            <a:ext cx="930017" cy="605247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0003578" y="4192358"/>
            <a:ext cx="2188422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tidak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mencapai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kesepakatan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melanjutkan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perkara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ke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tahap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persidangan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69" name="Elbow Connector 68"/>
          <p:cNvCxnSpPr>
            <a:stCxn id="39" idx="3"/>
            <a:endCxn id="50" idx="1"/>
          </p:cNvCxnSpPr>
          <p:nvPr/>
        </p:nvCxnSpPr>
        <p:spPr>
          <a:xfrm>
            <a:off x="8908152" y="4178501"/>
            <a:ext cx="1095426" cy="46385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119" y="4642358"/>
            <a:ext cx="1728000" cy="18000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4986118" y="3728503"/>
            <a:ext cx="17280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KPN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menetapkan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hasil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3906" y="4628501"/>
            <a:ext cx="1792323" cy="1800000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2713905" y="3728501"/>
            <a:ext cx="1792324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PK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menyampaikan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laporan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pelaksanaan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7744" y="3728502"/>
            <a:ext cx="1792324" cy="13638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Kesepakatan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dilaksanakan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  <a:sym typeface="Wingdings"/>
              </a:rPr>
              <a:t>Penetapan Hakim        -&gt;  Jaksa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penghentian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penuntutan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(SKP2)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7" name="Straight Arrow Connector 76"/>
          <p:cNvCxnSpPr>
            <a:stCxn id="39" idx="1"/>
            <a:endCxn id="71" idx="3"/>
          </p:cNvCxnSpPr>
          <p:nvPr/>
        </p:nvCxnSpPr>
        <p:spPr>
          <a:xfrm flipH="1">
            <a:off x="6714118" y="4178501"/>
            <a:ext cx="466034" cy="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1" idx="1"/>
            <a:endCxn id="73" idx="3"/>
          </p:cNvCxnSpPr>
          <p:nvPr/>
        </p:nvCxnSpPr>
        <p:spPr>
          <a:xfrm flipH="1" flipV="1">
            <a:off x="4506229" y="4178501"/>
            <a:ext cx="479889" cy="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3" idx="1"/>
            <a:endCxn id="75" idx="3"/>
          </p:cNvCxnSpPr>
          <p:nvPr/>
        </p:nvCxnSpPr>
        <p:spPr>
          <a:xfrm flipH="1">
            <a:off x="2300068" y="4178501"/>
            <a:ext cx="413837" cy="23192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9998645" y="5239734"/>
            <a:ext cx="2188422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Kesepakatan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diversi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tidak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dilaksanakan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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melanjutkan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perkara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ke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tahap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Wingdings"/>
              </a:rPr>
              <a:t>persidangan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89" name="Elbow Connector 88"/>
          <p:cNvCxnSpPr>
            <a:stCxn id="72" idx="2"/>
            <a:endCxn id="87" idx="2"/>
          </p:cNvCxnSpPr>
          <p:nvPr/>
        </p:nvCxnSpPr>
        <p:spPr>
          <a:xfrm rot="5400000" flipH="1" flipV="1">
            <a:off x="7207078" y="2542724"/>
            <a:ext cx="288767" cy="7482788"/>
          </a:xfrm>
          <a:prstGeom prst="bentConnector3">
            <a:avLst>
              <a:gd name="adj1" fmla="val -7916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540" y="727348"/>
            <a:ext cx="1528836" cy="180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35" y="5092358"/>
            <a:ext cx="152883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14" grpId="0" animBg="1"/>
      <p:bldP spid="15" grpId="0" animBg="1"/>
      <p:bldP spid="23" grpId="0" animBg="1"/>
      <p:bldP spid="35" grpId="0" animBg="1"/>
      <p:bldP spid="39" grpId="0" animBg="1"/>
      <p:bldP spid="71" grpId="0" animBg="1"/>
      <p:bldP spid="73" grpId="0" animBg="1"/>
      <p:bldP spid="75" grpId="0" animBg="1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4" y="2298301"/>
            <a:ext cx="3765031" cy="2283257"/>
          </a:xfrm>
        </p:spPr>
        <p:txBody>
          <a:bodyPr anchor="ctr">
            <a:noAutofit/>
          </a:bodyPr>
          <a:lstStyle/>
          <a:p>
            <a:r>
              <a:rPr lang="id-ID" sz="4400" b="1" dirty="0"/>
              <a:t>Tantangan</a:t>
            </a:r>
            <a:r>
              <a:rPr lang="en-US" sz="4400" b="1" dirty="0"/>
              <a:t> </a:t>
            </a:r>
            <a:r>
              <a:rPr lang="en-US" sz="3200" b="1" dirty="0" err="1"/>
              <a:t>Implementasi</a:t>
            </a:r>
            <a:r>
              <a:rPr lang="en-US" sz="3200" b="1" dirty="0"/>
              <a:t> </a:t>
            </a:r>
            <a:r>
              <a:rPr lang="en-US" sz="3200" b="1" dirty="0" err="1"/>
              <a:t>Keadilan</a:t>
            </a:r>
            <a:r>
              <a:rPr lang="en-US" sz="3200" b="1" dirty="0"/>
              <a:t> </a:t>
            </a:r>
            <a:r>
              <a:rPr lang="en-US" sz="3200" b="1" dirty="0" err="1"/>
              <a:t>Restoratif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041466" y="21862"/>
          <a:ext cx="7150534" cy="683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8409F2-1D51-EF44-9FF2-FB771322A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18409F2-1D51-EF44-9FF2-FB771322A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18409F2-1D51-EF44-9FF2-FB771322A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AEE76B-8666-5F42-9FAA-D60E8B7D7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3AEE76B-8666-5F42-9FAA-D60E8B7D7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3AEE76B-8666-5F42-9FAA-D60E8B7D7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88FCF2-EC92-9941-BAEF-336DFF41C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2488FCF2-EC92-9941-BAEF-336DFF41C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488FCF2-EC92-9941-BAEF-336DFF41C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0B1068-8E2F-EA42-B01D-AECF8EDA1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50B1068-8E2F-EA42-B01D-AECF8EDA1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250B1068-8E2F-EA42-B01D-AECF8EDA1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74A98E-005A-D14A-B663-E591B73D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974A98E-005A-D14A-B663-E591B73D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D974A98E-005A-D14A-B663-E591B73D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F59AEB-1B83-B84E-B508-ABA4C74F3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86F59AEB-1B83-B84E-B508-ABA4C74F3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86F59AEB-1B83-B84E-B508-ABA4C74F3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D73F4-D6F2-3444-9EB1-4C4BD6A7C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B6CD73F4-D6F2-3444-9EB1-4C4BD6A7C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B6CD73F4-D6F2-3444-9EB1-4C4BD6A7C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D848F3-F4F2-6947-8758-E9C03C1D0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A6D848F3-F4F2-6947-8758-E9C03C1D0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6D848F3-F4F2-6947-8758-E9C03C1D0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F84394-2B4A-C444-A999-EE8FECF79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4F84394-2B4A-C444-A999-EE8FECF79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4F84394-2B4A-C444-A999-EE8FECF79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EE43D4-4710-E245-97A2-93DB8726F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7EE43D4-4710-E245-97A2-93DB8726F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B7EE43D4-4710-E245-97A2-93DB8726F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9EC4C-BF6A-7545-A5A0-B995D8A56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6DC9EC4C-BF6A-7545-A5A0-B995D8A56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6DC9EC4C-BF6A-7545-A5A0-B995D8A56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883" y="1948721"/>
            <a:ext cx="5909312" cy="4347147"/>
          </a:xfrm>
        </p:spPr>
        <p:txBody>
          <a:bodyPr>
            <a:normAutofit/>
          </a:bodyPr>
          <a:lstStyle/>
          <a:p>
            <a:pPr algn="ctr"/>
            <a:r>
              <a:rPr lang="id-ID" sz="4800" b="1" dirty="0"/>
              <a:t>PENGEMBANGAN PENERAPAN RJ DALAM SPPA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8FB41-5BC5-6E4E-93AA-85429B4D4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194" y="-43132"/>
            <a:ext cx="7066636" cy="69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4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473" y="0"/>
            <a:ext cx="9454139" cy="900545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dirty="0" err="1"/>
              <a:t>Upaya</a:t>
            </a:r>
            <a:r>
              <a:rPr lang="en-US" sz="2800" b="1" dirty="0"/>
              <a:t> </a:t>
            </a:r>
            <a:r>
              <a:rPr lang="en-US" sz="2800" b="1" dirty="0" err="1"/>
              <a:t>Mencapai</a:t>
            </a:r>
            <a:r>
              <a:rPr lang="en-US" sz="2800" b="1" dirty="0"/>
              <a:t> </a:t>
            </a:r>
            <a:r>
              <a:rPr lang="en-US" sz="2800" b="1" dirty="0" err="1"/>
              <a:t>Keadilan</a:t>
            </a:r>
            <a:r>
              <a:rPr lang="en-US" sz="2800" b="1" dirty="0"/>
              <a:t> </a:t>
            </a:r>
            <a:r>
              <a:rPr lang="en-US" sz="2800" b="1" dirty="0" err="1"/>
              <a:t>Restoratif</a:t>
            </a:r>
            <a:r>
              <a:rPr lang="en-US" sz="2800" b="1" dirty="0"/>
              <a:t> </a:t>
            </a:r>
            <a:r>
              <a:rPr lang="en-US" sz="2800" b="1" dirty="0" err="1"/>
              <a:t>melalui</a:t>
            </a:r>
            <a:r>
              <a:rPr lang="en-US" sz="2800" b="1" dirty="0"/>
              <a:t> UU SPPA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115352"/>
              </p:ext>
            </p:extLst>
          </p:nvPr>
        </p:nvGraphicFramePr>
        <p:xfrm>
          <a:off x="2050473" y="900113"/>
          <a:ext cx="9454140" cy="595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9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1C8BF3-26CC-1744-8D21-48689E49B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01C8BF3-26CC-1744-8D21-48689E49B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01C8BF3-26CC-1744-8D21-48689E49B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21ECC0-5116-A84D-8662-0359D6076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A21ECC0-5116-A84D-8662-0359D6076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A21ECC0-5116-A84D-8662-0359D6076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A4E61-33A1-EE4A-BBDC-41053E057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5AA4E61-33A1-EE4A-BBDC-41053E057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5AA4E61-33A1-EE4A-BBDC-41053E057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FE596-0233-4F48-A95C-1F454102C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98FE596-0233-4F48-A95C-1F454102C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F98FE596-0233-4F48-A95C-1F454102C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3DB4B-4CDF-534E-A41C-E24838C96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A03DB4B-4CDF-534E-A41C-E24838C96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A03DB4B-4CDF-534E-A41C-E24838C96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F04C3-AAC6-9C40-B3F9-C8AB0A4B2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A5F04C3-AAC6-9C40-B3F9-C8AB0A4B2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A5F04C3-AAC6-9C40-B3F9-C8AB0A4B2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D1D39-DDA5-D84D-AD64-8112BFC03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61D1D39-DDA5-D84D-AD64-8112BFC03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1D1D39-DDA5-D84D-AD64-8112BFC03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A30A70-3A66-2F4A-818B-276B9D66E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97A30A70-3A66-2F4A-818B-276B9D66E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97A30A70-3A66-2F4A-818B-276B9D66E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50D8F8-B2BD-924E-8199-3AE019A84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550D8F8-B2BD-924E-8199-3AE019A84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550D8F8-B2BD-924E-8199-3AE019A84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big question mark">
            <a:extLst>
              <a:ext uri="{FF2B5EF4-FFF2-40B4-BE49-F238E27FC236}">
                <a16:creationId xmlns:a16="http://schemas.microsoft.com/office/drawing/2014/main" id="{F88E8C76-5232-4253-82A0-E6CD15DD0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931742" cy="68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1F3D8E-852C-4677-894E-8B311B2A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845" y="3184294"/>
            <a:ext cx="4473678" cy="35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id-ID" sz="4400" b="1" dirty="0">
                <a:solidFill>
                  <a:srgbClr val="00B0F0"/>
                </a:solidFill>
                <a:latin typeface="Cambria" panose="02040503050406030204" pitchFamily="18" charset="0"/>
              </a:rPr>
              <a:t>Can This Process Implement to Adult in Indonesia ??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5CCD5F-162D-45BE-92F7-2D091794C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665" y="218733"/>
            <a:ext cx="421803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id-ID" sz="3600" b="1" dirty="0">
                <a:solidFill>
                  <a:srgbClr val="00B0F0"/>
                </a:solidFill>
                <a:latin typeface="Cambria" panose="02040503050406030204" pitchFamily="18" charset="0"/>
              </a:rPr>
              <a:t>Can This Process Implement to Children with Criminal Offence more then 7 Year ?</a:t>
            </a:r>
          </a:p>
        </p:txBody>
      </p:sp>
    </p:spTree>
    <p:extLst>
      <p:ext uri="{BB962C8B-B14F-4D97-AF65-F5344CB8AC3E}">
        <p14:creationId xmlns:p14="http://schemas.microsoft.com/office/powerpoint/2010/main" val="281289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" y="1884519"/>
            <a:ext cx="9216572" cy="8273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186056" y="192354"/>
            <a:ext cx="8229600" cy="917502"/>
          </a:xfrm>
          <a:ln>
            <a:noFill/>
          </a:ln>
        </p:spPr>
        <p:txBody>
          <a:bodyPr>
            <a:normAutofit fontScale="90000"/>
          </a:bodyPr>
          <a:lstStyle/>
          <a:p>
            <a:pPr marL="484188" algn="ctr" eaLnBrk="1" fontAlgn="auto" hangingPunct="1">
              <a:spcAft>
                <a:spcPts val="0"/>
              </a:spcAft>
              <a:defRPr/>
            </a:pPr>
            <a:br>
              <a:rPr lang="en-US" sz="25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d-ID" sz="6000" b="1" dirty="0">
                <a:ln w="5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Proses Persidangan</a:t>
            </a:r>
            <a:endParaRPr lang="en-US" sz="6000" b="1" dirty="0">
              <a:ln w="500">
                <a:solidFill>
                  <a:schemeClr val="bg1"/>
                </a:solidFill>
              </a:ln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49351" y="1702855"/>
            <a:ext cx="1911994" cy="1190644"/>
          </a:xfrm>
          <a:prstGeom prst="roundRect">
            <a:avLst/>
          </a:prstGeom>
          <a:solidFill>
            <a:srgbClr val="000099"/>
          </a:solidFill>
          <a:effectLst/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Trebuchet MS"/>
                <a:cs typeface="Arial" charset="0"/>
              </a:rPr>
              <a:t>MEDI</a:t>
            </a:r>
            <a:r>
              <a:rPr lang="id-ID" sz="2400" b="1" dirty="0">
                <a:solidFill>
                  <a:prstClr val="white"/>
                </a:solidFill>
                <a:latin typeface="Trebuchet MS"/>
                <a:cs typeface="Arial" charset="0"/>
              </a:rPr>
              <a:t>ASI PENAL</a:t>
            </a:r>
            <a:endParaRPr lang="en-US" sz="2400" b="1" dirty="0">
              <a:solidFill>
                <a:prstClr val="white"/>
              </a:solidFill>
              <a:latin typeface="Trebuchet MS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15656" y="3173744"/>
            <a:ext cx="2021602" cy="1190644"/>
          </a:xfrm>
          <a:prstGeom prst="round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rebuchet MS"/>
              </a:rPr>
              <a:t>REQUISITOR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1081" y="4652784"/>
            <a:ext cx="2000264" cy="1190644"/>
          </a:xfrm>
          <a:prstGeom prst="round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rebuchet MS"/>
              </a:rPr>
              <a:t>PLEDOI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62615" y="4652784"/>
            <a:ext cx="1761807" cy="1190644"/>
          </a:xfrm>
          <a:prstGeom prst="round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rebuchet MS"/>
              </a:rPr>
              <a:t>DECISION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73377" y="1702855"/>
            <a:ext cx="2134909" cy="1207533"/>
          </a:xfrm>
          <a:prstGeom prst="roundRect">
            <a:avLst/>
          </a:prstGeom>
          <a:solidFill>
            <a:srgbClr val="000099"/>
          </a:solidFill>
          <a:effectLst/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b="1" dirty="0">
                <a:solidFill>
                  <a:prstClr val="white"/>
                </a:solidFill>
                <a:latin typeface="Trebuchet MS"/>
                <a:cs typeface="Arial" charset="0"/>
              </a:rPr>
              <a:t>Pemeriksaan Persidangan </a:t>
            </a:r>
            <a:endParaRPr lang="en-US" sz="2400" b="1" dirty="0">
              <a:solidFill>
                <a:prstClr val="white"/>
              </a:solidFill>
              <a:latin typeface="Trebuchet MS"/>
              <a:cs typeface="Arial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0" y="4393416"/>
            <a:ext cx="9216572" cy="1683331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lock Arc 22"/>
          <p:cNvSpPr/>
          <p:nvPr/>
        </p:nvSpPr>
        <p:spPr>
          <a:xfrm rot="5400000">
            <a:off x="7317022" y="2055239"/>
            <a:ext cx="3769095" cy="3398627"/>
          </a:xfrm>
          <a:prstGeom prst="blockArc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415656" y="3163374"/>
            <a:ext cx="2021602" cy="1190644"/>
          </a:xfrm>
          <a:prstGeom prst="roundRect">
            <a:avLst/>
          </a:prstGeom>
          <a:solidFill>
            <a:srgbClr val="000099"/>
          </a:solidFill>
          <a:effectLst/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solidFill>
                  <a:prstClr val="white"/>
                </a:solidFill>
                <a:latin typeface="Trebuchet MS"/>
              </a:rPr>
              <a:t>Penuntutan</a:t>
            </a:r>
            <a:endParaRPr lang="en-US" sz="2400" b="1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61081" y="4642414"/>
            <a:ext cx="2000264" cy="1190644"/>
          </a:xfrm>
          <a:prstGeom prst="roundRect">
            <a:avLst/>
          </a:prstGeom>
          <a:solidFill>
            <a:srgbClr val="000099"/>
          </a:solidFill>
          <a:effectLst/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solidFill>
                  <a:prstClr val="white"/>
                </a:solidFill>
                <a:latin typeface="Trebuchet MS"/>
              </a:rPr>
              <a:t>Pembelaan</a:t>
            </a:r>
            <a:endParaRPr lang="en-US" sz="2400" b="1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62615" y="4654333"/>
            <a:ext cx="1761807" cy="1190644"/>
          </a:xfrm>
          <a:prstGeom prst="roundRect">
            <a:avLst/>
          </a:prstGeom>
          <a:solidFill>
            <a:srgbClr val="000099"/>
          </a:solidFill>
          <a:effectLst/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solidFill>
                  <a:prstClr val="white"/>
                </a:solidFill>
                <a:latin typeface="Trebuchet MS"/>
              </a:rPr>
              <a:t>Putusan</a:t>
            </a:r>
            <a:endParaRPr lang="en-US" sz="2400" b="1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914162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667283" y="197377"/>
            <a:ext cx="9226107" cy="97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4000" b="1" dirty="0"/>
              <a:t>PENGEMBANGAN</a:t>
            </a:r>
          </a:p>
        </p:txBody>
      </p:sp>
      <p:sp>
        <p:nvSpPr>
          <p:cNvPr id="8" name="Bevel 7"/>
          <p:cNvSpPr/>
          <p:nvPr/>
        </p:nvSpPr>
        <p:spPr>
          <a:xfrm>
            <a:off x="839450" y="1169239"/>
            <a:ext cx="8004748" cy="1334118"/>
          </a:xfrm>
          <a:prstGeom prst="bevel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/>
              <a:t>1. </a:t>
            </a:r>
            <a:r>
              <a:rPr lang="id-ID" sz="2400" b="1" dirty="0"/>
              <a:t>Mediasi Penal dalam Perkara Pidana Anak yang ancamannya = / &gt; 7 tahun;</a:t>
            </a:r>
          </a:p>
          <a:p>
            <a:pPr algn="ctr"/>
            <a:endParaRPr lang="id-ID" dirty="0"/>
          </a:p>
        </p:txBody>
      </p:sp>
      <p:sp>
        <p:nvSpPr>
          <p:cNvPr id="9" name="Bevel 8"/>
          <p:cNvSpPr/>
          <p:nvPr/>
        </p:nvSpPr>
        <p:spPr>
          <a:xfrm>
            <a:off x="2500869" y="2228542"/>
            <a:ext cx="8319541" cy="140907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/>
              <a:t>2. Forum Komunikasi dan Koordinasi APH dan pihak terkait</a:t>
            </a:r>
            <a:r>
              <a:rPr lang="id-ID" b="1" dirty="0"/>
              <a:t>;</a:t>
            </a:r>
          </a:p>
          <a:p>
            <a:pPr algn="ctr"/>
            <a:endParaRPr lang="id-ID" dirty="0"/>
          </a:p>
        </p:txBody>
      </p:sp>
      <p:sp>
        <p:nvSpPr>
          <p:cNvPr id="10" name="Bevel 9"/>
          <p:cNvSpPr/>
          <p:nvPr/>
        </p:nvSpPr>
        <p:spPr>
          <a:xfrm>
            <a:off x="1370178" y="3177922"/>
            <a:ext cx="8319541" cy="140907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/>
              <a:t>3. Kebijakan Pemerintah dalam implementasi SPPA;</a:t>
            </a:r>
          </a:p>
          <a:p>
            <a:pPr algn="ctr"/>
            <a:endParaRPr lang="id-ID" dirty="0"/>
          </a:p>
        </p:txBody>
      </p:sp>
      <p:sp>
        <p:nvSpPr>
          <p:cNvPr id="11" name="Bevel 10"/>
          <p:cNvSpPr/>
          <p:nvPr/>
        </p:nvSpPr>
        <p:spPr>
          <a:xfrm>
            <a:off x="2176069" y="4342160"/>
            <a:ext cx="8208536" cy="1074291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b="1" dirty="0"/>
              <a:t>4. DIPA Khusus untuk Penanganan ABH;</a:t>
            </a:r>
            <a:endParaRPr lang="id-ID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309677" y="5416451"/>
            <a:ext cx="7534520" cy="99934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d-ID" sz="2400" b="1" dirty="0"/>
              <a:t>5. Diklat Terpadu di setiap propinsi;</a:t>
            </a:r>
          </a:p>
        </p:txBody>
      </p:sp>
    </p:spTree>
    <p:extLst>
      <p:ext uri="{BB962C8B-B14F-4D97-AF65-F5344CB8AC3E}">
        <p14:creationId xmlns:p14="http://schemas.microsoft.com/office/powerpoint/2010/main" val="821948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491" y="2064007"/>
            <a:ext cx="4904509" cy="345906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7126" y="0"/>
            <a:ext cx="9897484" cy="1287926"/>
          </a:xfrm>
        </p:spPr>
        <p:txBody>
          <a:bodyPr anchor="ctr">
            <a:normAutofit/>
          </a:bodyPr>
          <a:lstStyle/>
          <a:p>
            <a:r>
              <a:rPr lang="en-US" sz="2800" b="1" dirty="0" err="1"/>
              <a:t>Peran</a:t>
            </a:r>
            <a:r>
              <a:rPr lang="en-US" sz="2800" b="1" dirty="0"/>
              <a:t> </a:t>
            </a:r>
            <a:r>
              <a:rPr lang="en-US" sz="2800" b="1" dirty="0" err="1"/>
              <a:t>Pemda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Peradilan</a:t>
            </a:r>
            <a:r>
              <a:rPr lang="en-US" sz="2800" b="1" dirty="0"/>
              <a:t> </a:t>
            </a:r>
            <a:r>
              <a:rPr lang="en-US" sz="2800" b="1" dirty="0" err="1"/>
              <a:t>Pidana</a:t>
            </a:r>
            <a:r>
              <a:rPr lang="en-US" sz="2800" b="1" dirty="0"/>
              <a:t> </a:t>
            </a:r>
            <a:r>
              <a:rPr lang="en-US" sz="2800" b="1" dirty="0" err="1"/>
              <a:t>Anak</a:t>
            </a:r>
            <a:br>
              <a:rPr lang="en-US" sz="3200" b="1" dirty="0"/>
            </a:br>
            <a:r>
              <a:rPr lang="en-US" sz="2000" b="1" dirty="0"/>
              <a:t>PP No. 8/2017 </a:t>
            </a:r>
            <a:r>
              <a:rPr lang="en-US" sz="2000" b="1" dirty="0" err="1"/>
              <a:t>tentang</a:t>
            </a:r>
            <a:r>
              <a:rPr lang="en-US" sz="2000" b="1" dirty="0"/>
              <a:t> Tata Cara </a:t>
            </a:r>
            <a:r>
              <a:rPr lang="en-US" sz="2000" b="1" dirty="0" err="1"/>
              <a:t>Koordinasi</a:t>
            </a:r>
            <a:r>
              <a:rPr lang="en-US" sz="2000" b="1" dirty="0"/>
              <a:t>, </a:t>
            </a:r>
            <a:r>
              <a:rPr lang="en-US" sz="2000" b="1" dirty="0" err="1"/>
              <a:t>Evaluasi</a:t>
            </a:r>
            <a:r>
              <a:rPr lang="en-US" sz="2000" b="1" dirty="0"/>
              <a:t> &amp; </a:t>
            </a:r>
            <a:r>
              <a:rPr lang="en-US" sz="2000" b="1" dirty="0" err="1"/>
              <a:t>Pelaporan</a:t>
            </a:r>
            <a:r>
              <a:rPr lang="en-US" sz="2000" b="1" dirty="0"/>
              <a:t> SPPA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607126" y="1287927"/>
          <a:ext cx="6271636" cy="50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71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A1AA2F-66A0-D649-870E-694FF5485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98A1AA2F-66A0-D649-870E-694FF5485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98A1AA2F-66A0-D649-870E-694FF5485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D38AB1-A7CC-964B-A195-CEC21C8B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37D38AB1-A7CC-964B-A195-CEC21C8B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37D38AB1-A7CC-964B-A195-CEC21C8B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70C9F0-A4C5-A347-8CFA-AEFD5D0E4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2170C9F0-A4C5-A347-8CFA-AEFD5D0E4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2170C9F0-A4C5-A347-8CFA-AEFD5D0E4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816DBA-6467-9C4B-B935-66D59588F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F8816DBA-6467-9C4B-B935-66D59588F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F8816DBA-6467-9C4B-B935-66D59588F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089" y="3754582"/>
            <a:ext cx="7716982" cy="3103418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651646"/>
              </p:ext>
            </p:extLst>
          </p:nvPr>
        </p:nvGraphicFramePr>
        <p:xfrm>
          <a:off x="1" y="803562"/>
          <a:ext cx="12086504" cy="4364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132" y="164892"/>
            <a:ext cx="8911687" cy="9000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Peradilan</a:t>
            </a:r>
            <a:r>
              <a:rPr lang="en-US" b="1" dirty="0"/>
              <a:t> </a:t>
            </a:r>
            <a:r>
              <a:rPr lang="en-US" b="1" dirty="0" err="1"/>
              <a:t>Pidana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86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D79132-36CE-8F4A-A2F3-40DD3B7B1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FD79132-36CE-8F4A-A2F3-40DD3B7B1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FD79132-36CE-8F4A-A2F3-40DD3B7B1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3768E8-106C-2948-B91D-E82B48F4C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43768E8-106C-2948-B91D-E82B48F4C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143768E8-106C-2948-B91D-E82B48F4C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CC484-B1A7-FB49-8E53-F984E35F5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6BCC484-B1A7-FB49-8E53-F984E35F5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6BCC484-B1A7-FB49-8E53-F984E35F5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23F7D-B8BF-9E4E-8D55-733A2E5C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0623F7D-B8BF-9E4E-8D55-733A2E5C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0623F7D-B8BF-9E4E-8D55-733A2E5C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1" y="446088"/>
            <a:ext cx="3736297" cy="97631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/>
              <a:t>TERIMA KASIH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94" y="1422400"/>
            <a:ext cx="5984606" cy="4488454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547" y="1422400"/>
            <a:ext cx="4488453" cy="4488453"/>
          </a:xfrm>
        </p:spPr>
      </p:pic>
    </p:spTree>
    <p:extLst>
      <p:ext uri="{BB962C8B-B14F-4D97-AF65-F5344CB8AC3E}">
        <p14:creationId xmlns:p14="http://schemas.microsoft.com/office/powerpoint/2010/main" val="3276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Dr.</a:t>
            </a:r>
            <a:r>
              <a:rPr lang="en-MY" dirty="0"/>
              <a:t> DIAH SULASTRI DEWI, S.H., M.H.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72933"/>
            <a:ext cx="9144000" cy="436562"/>
          </a:xfrm>
        </p:spPr>
        <p:txBody>
          <a:bodyPr/>
          <a:lstStyle/>
          <a:p>
            <a:r>
              <a:rPr lang="en-US" altLang="id-ID" b="1" dirty="0">
                <a:latin typeface="GulimChe" panose="020B0609000101010101" pitchFamily="49" charset="-127"/>
                <a:ea typeface="GulimChe" panose="020B0609000101010101" pitchFamily="49" charset="-127"/>
              </a:rPr>
              <a:t>High Judge of </a:t>
            </a:r>
            <a:r>
              <a:rPr lang="en-US" altLang="id-ID" b="1" dirty="0" err="1">
                <a:latin typeface="GulimChe" panose="020B0609000101010101" pitchFamily="49" charset="-127"/>
                <a:ea typeface="GulimChe" panose="020B0609000101010101" pitchFamily="49" charset="-127"/>
              </a:rPr>
              <a:t>Tanjungkarang</a:t>
            </a:r>
            <a:r>
              <a:rPr lang="en-US" altLang="id-ID" b="1" dirty="0">
                <a:latin typeface="GulimChe" panose="020B0609000101010101" pitchFamily="49" charset="-127"/>
                <a:ea typeface="GulimChe" panose="020B0609000101010101" pitchFamily="49" charset="-127"/>
              </a:rPr>
              <a:t> High Court</a:t>
            </a:r>
          </a:p>
        </p:txBody>
      </p:sp>
      <p:sp>
        <p:nvSpPr>
          <p:cNvPr id="4" name="Oval 3"/>
          <p:cNvSpPr/>
          <p:nvPr/>
        </p:nvSpPr>
        <p:spPr>
          <a:xfrm>
            <a:off x="1412081" y="2702718"/>
            <a:ext cx="2605088" cy="26050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86300" y="2562225"/>
            <a:ext cx="0" cy="288607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11842" y="1526417"/>
            <a:ext cx="706036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Diah</a:t>
            </a:r>
            <a:r>
              <a:rPr lang="en-US" sz="2000" dirty="0"/>
              <a:t> </a:t>
            </a:r>
            <a:r>
              <a:rPr lang="en-US" sz="2000" dirty="0" err="1"/>
              <a:t>Sulastri</a:t>
            </a:r>
            <a:r>
              <a:rPr lang="en-US" sz="2000" dirty="0"/>
              <a:t> </a:t>
            </a:r>
            <a:r>
              <a:rPr lang="en-US" sz="2000" dirty="0" err="1"/>
              <a:t>Dewi</a:t>
            </a:r>
            <a:r>
              <a:rPr lang="en-US" sz="2000" dirty="0"/>
              <a:t>, </a:t>
            </a:r>
            <a:r>
              <a:rPr lang="en-US" sz="2000" dirty="0" err="1"/>
              <a:t>Dewi</a:t>
            </a:r>
            <a:r>
              <a:rPr lang="en-US" sz="2000" dirty="0"/>
              <a:t> as High Judge of </a:t>
            </a:r>
            <a:r>
              <a:rPr lang="en-US" sz="2000" dirty="0" err="1"/>
              <a:t>Tanjungkarang</a:t>
            </a:r>
            <a:r>
              <a:rPr lang="en-US" sz="2000" dirty="0"/>
              <a:t> High Court have specialization as Judge Mediator, Juvenile Judges, IPR Judge. Her involvement in Mediation start from 2004 until now. </a:t>
            </a:r>
            <a:r>
              <a:rPr lang="en-US" sz="2000" dirty="0" err="1"/>
              <a:t>Dewi</a:t>
            </a:r>
            <a:r>
              <a:rPr lang="en-US" sz="2000" dirty="0"/>
              <a:t> wrote a book (</a:t>
            </a:r>
            <a:r>
              <a:rPr lang="en-US" sz="2000" dirty="0" err="1"/>
              <a:t>Mediasi</a:t>
            </a:r>
            <a:r>
              <a:rPr lang="en-US" sz="2000" dirty="0"/>
              <a:t> Penal, </a:t>
            </a:r>
            <a:r>
              <a:rPr lang="it-IT" sz="2000" dirty="0"/>
              <a:t>Penerapan Restorative Justice di Pengadilan Anak Indonesia</a:t>
            </a:r>
            <a:r>
              <a:rPr lang="en-US" sz="2000" dirty="0"/>
              <a:t>) and many articles (focus in Mediation and Restorative Justice). </a:t>
            </a:r>
            <a:r>
              <a:rPr lang="en-US" sz="2000" dirty="0" err="1"/>
              <a:t>Dewi</a:t>
            </a:r>
            <a:r>
              <a:rPr lang="en-US" sz="2000" dirty="0"/>
              <a:t> now act as Mediator Trainer Certification that organized by PUSDIKLAT MA RI, IICT, PMN. </a:t>
            </a:r>
            <a:r>
              <a:rPr lang="en-US" sz="2000" dirty="0" err="1"/>
              <a:t>Dewi</a:t>
            </a:r>
            <a:r>
              <a:rPr lang="en-US" sz="2000" dirty="0"/>
              <a:t> part of Teaching Staff Penal Mediation / Restorative Justice on the Supreme Court, Attorney General, Ministry of Social, and the Ministry of Justice and Human Rights. </a:t>
            </a:r>
            <a:r>
              <a:rPr lang="en-US" sz="2000" dirty="0" err="1"/>
              <a:t>Dewi</a:t>
            </a:r>
            <a:r>
              <a:rPr lang="en-US" sz="2000" dirty="0"/>
              <a:t> member of working Group of MEDIATION on MA RI.  </a:t>
            </a:r>
            <a:r>
              <a:rPr lang="en-US" sz="2000" dirty="0" err="1"/>
              <a:t>Dewi</a:t>
            </a:r>
            <a:r>
              <a:rPr lang="en-US" sz="2000" dirty="0"/>
              <a:t> now active as Guest Lecturer at the University of Indonesia, North Sumatra University, </a:t>
            </a:r>
            <a:r>
              <a:rPr lang="en-US" sz="2000" dirty="0" err="1"/>
              <a:t>Jayabaya</a:t>
            </a:r>
            <a:r>
              <a:rPr lang="en-US" sz="2000" dirty="0"/>
              <a:t> University and </a:t>
            </a:r>
            <a:r>
              <a:rPr lang="en-US" sz="2000" dirty="0" err="1"/>
              <a:t>Pasundan</a:t>
            </a:r>
            <a:r>
              <a:rPr lang="en-US" sz="2000" dirty="0"/>
              <a:t> University.</a:t>
            </a:r>
          </a:p>
          <a:p>
            <a:pPr algn="just"/>
            <a:endParaRPr lang="en-MY" sz="2400" dirty="0"/>
          </a:p>
        </p:txBody>
      </p:sp>
      <p:pic>
        <p:nvPicPr>
          <p:cNvPr id="4098" name="Picture 2" descr="Image may contain: 1 person, smiling, eyeglasses and closeup">
            <a:extLst>
              <a:ext uri="{FF2B5EF4-FFF2-40B4-BE49-F238E27FC236}">
                <a16:creationId xmlns:a16="http://schemas.microsoft.com/office/drawing/2014/main" id="{D182F098-794A-43FE-88BE-E1D2352B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551" y="2406736"/>
            <a:ext cx="2914650" cy="3009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6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91060" y="498032"/>
            <a:ext cx="9406591" cy="133076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id-ID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Pergeseran Paradigma Dalam Hukum Pidana Te</a:t>
            </a:r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</a:t>
            </a:r>
            <a:r>
              <a:rPr lang="id-ID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tang KEA</a:t>
            </a:r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</a:t>
            </a:r>
            <a:r>
              <a:rPr lang="id-ID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id-ID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</a:t>
            </a:r>
          </a:p>
        </p:txBody>
      </p:sp>
      <p:sp>
        <p:nvSpPr>
          <p:cNvPr id="2" name="Oval 1"/>
          <p:cNvSpPr/>
          <p:nvPr/>
        </p:nvSpPr>
        <p:spPr>
          <a:xfrm>
            <a:off x="359497" y="2537083"/>
            <a:ext cx="3492711" cy="2148597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id-ID" sz="3200" b="1" dirty="0">
              <a:solidFill>
                <a:schemeClr val="bg1"/>
              </a:solidFill>
            </a:endParaRPr>
          </a:p>
          <a:p>
            <a:pPr lvl="0" algn="ctr"/>
            <a:r>
              <a:rPr lang="id-ID" sz="2800" b="1" dirty="0">
                <a:solidFill>
                  <a:schemeClr val="tx1"/>
                </a:solidFill>
              </a:rPr>
              <a:t>Retributive Justice</a:t>
            </a:r>
          </a:p>
          <a:p>
            <a:pPr algn="ctr"/>
            <a:endParaRPr lang="id-ID" sz="3200" dirty="0"/>
          </a:p>
        </p:txBody>
      </p:sp>
      <p:sp>
        <p:nvSpPr>
          <p:cNvPr id="5" name="Oval 4"/>
          <p:cNvSpPr/>
          <p:nvPr/>
        </p:nvSpPr>
        <p:spPr>
          <a:xfrm>
            <a:off x="3507700" y="2214792"/>
            <a:ext cx="3987383" cy="2790667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3200" b="1" dirty="0">
                <a:solidFill>
                  <a:schemeClr val="tx1"/>
                </a:solidFill>
              </a:rPr>
              <a:t>Restitutive Justice</a:t>
            </a:r>
          </a:p>
        </p:txBody>
      </p:sp>
      <p:sp>
        <p:nvSpPr>
          <p:cNvPr id="6" name="Oval 5"/>
          <p:cNvSpPr/>
          <p:nvPr/>
        </p:nvSpPr>
        <p:spPr>
          <a:xfrm>
            <a:off x="6830254" y="1976207"/>
            <a:ext cx="4667201" cy="327035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4400" b="1" dirty="0">
                <a:solidFill>
                  <a:schemeClr val="tx1"/>
                </a:solidFill>
              </a:rPr>
              <a:t>Restorative Justice</a:t>
            </a:r>
          </a:p>
        </p:txBody>
      </p:sp>
    </p:spTree>
    <p:extLst>
      <p:ext uri="{BB962C8B-B14F-4D97-AF65-F5344CB8AC3E}">
        <p14:creationId xmlns:p14="http://schemas.microsoft.com/office/powerpoint/2010/main" val="2418595253"/>
      </p:ext>
    </p:extLst>
  </p:cSld>
  <p:clrMapOvr>
    <a:masterClrMapping/>
  </p:clrMapOvr>
  <p:transition spd="med">
    <p:split orient="vert" dir="in"/>
    <p:sndAc>
      <p:stSnd>
        <p:snd r:embed="rId3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13"/>
            <a:ext cx="7315200" cy="900000"/>
          </a:xfrm>
        </p:spPr>
        <p:txBody>
          <a:bodyPr anchor="ctr">
            <a:normAutofit/>
          </a:bodyPr>
          <a:lstStyle/>
          <a:p>
            <a:r>
              <a:rPr lang="en-US" sz="2800" dirty="0" err="1"/>
              <a:t>Kerangka</a:t>
            </a:r>
            <a:r>
              <a:rPr lang="en-US" sz="2800" dirty="0"/>
              <a:t> </a:t>
            </a:r>
            <a:r>
              <a:rPr lang="en-US" sz="2800" dirty="0" err="1"/>
              <a:t>Regulasi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Peradilan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97643"/>
              </p:ext>
            </p:extLst>
          </p:nvPr>
        </p:nvGraphicFramePr>
        <p:xfrm>
          <a:off x="0" y="463535"/>
          <a:ext cx="9883632" cy="4461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91" y="-1"/>
            <a:ext cx="4142509" cy="2666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5756403"/>
            <a:ext cx="9883632" cy="8451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Regulasi</a:t>
            </a:r>
            <a:r>
              <a:rPr lang="en-US" dirty="0"/>
              <a:t> Internal </a:t>
            </a:r>
            <a:r>
              <a:rPr lang="en-US" dirty="0" err="1"/>
              <a:t>Kementerian</a:t>
            </a:r>
            <a:r>
              <a:rPr lang="en-US" dirty="0"/>
              <a:t>,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Pemda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PERMA </a:t>
            </a:r>
            <a:r>
              <a:rPr lang="mr-IN" dirty="0"/>
              <a:t>–</a:t>
            </a:r>
            <a:r>
              <a:rPr lang="en-US" dirty="0"/>
              <a:t> PERMENKUMHAM </a:t>
            </a:r>
            <a:r>
              <a:rPr lang="mr-IN" dirty="0"/>
              <a:t>–</a:t>
            </a:r>
            <a:r>
              <a:rPr lang="en-US" dirty="0"/>
              <a:t> PERJA </a:t>
            </a:r>
            <a:r>
              <a:rPr lang="mr-IN" dirty="0"/>
              <a:t>–</a:t>
            </a:r>
            <a:r>
              <a:rPr lang="en-US" dirty="0"/>
              <a:t> PERKAPOLRI </a:t>
            </a:r>
            <a:r>
              <a:rPr lang="mr-IN" dirty="0"/>
              <a:t>–</a:t>
            </a:r>
            <a:r>
              <a:rPr lang="en-US" dirty="0"/>
              <a:t> PERMENSOS, PERDA, </a:t>
            </a:r>
            <a:r>
              <a:rPr lang="en-US" dirty="0" err="1"/>
              <a:t>dsb</a:t>
            </a:r>
            <a:r>
              <a:rPr lang="en-US" dirty="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46905" y="4622357"/>
            <a:ext cx="9883632" cy="845127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Sedang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penyusunan</a:t>
            </a:r>
            <a:r>
              <a:rPr lang="en-US" sz="2000" b="1" dirty="0"/>
              <a:t>: PP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Pelaksanaan</a:t>
            </a:r>
            <a:r>
              <a:rPr lang="en-US" sz="2000" b="1" dirty="0"/>
              <a:t> </a:t>
            </a:r>
            <a:r>
              <a:rPr lang="en-US" sz="2000" b="1" dirty="0" err="1"/>
              <a:t>Putusan</a:t>
            </a:r>
            <a:r>
              <a:rPr lang="en-US" sz="2000" b="1" dirty="0"/>
              <a:t> </a:t>
            </a:r>
            <a:r>
              <a:rPr lang="en-US" sz="2000" b="1" dirty="0" err="1"/>
              <a:t>Pidana</a:t>
            </a:r>
            <a:r>
              <a:rPr lang="en-US" sz="2000" b="1" dirty="0"/>
              <a:t> &amp; </a:t>
            </a:r>
            <a:r>
              <a:rPr lang="en-US" sz="2000" b="1" dirty="0" err="1"/>
              <a:t>Tindakan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714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8A0DD0-EE11-5F45-B685-7D4A83502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48A0DD0-EE11-5F45-B685-7D4A83502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48A0DD0-EE11-5F45-B685-7D4A83502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8E220-095E-D84B-8EAB-C05D2D7B5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888E220-095E-D84B-8EAB-C05D2D7B5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888E220-095E-D84B-8EAB-C05D2D7B5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7CB0E-CA1F-9D4E-8303-E3ED6F917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FE7CB0E-CA1F-9D4E-8303-E3ED6F917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FE7CB0E-CA1F-9D4E-8303-E3ED6F917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99E72-F9AF-4742-86C5-A1C6B6839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1899E72-F9AF-4742-86C5-A1C6B6839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1899E72-F9AF-4742-86C5-A1C6B6839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ADDC39-6FC8-A547-9BCD-75E1643DE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9ADDC39-6FC8-A547-9BCD-75E1643DE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49ADDC39-6FC8-A547-9BCD-75E1643DE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CB8255-C753-9C41-B78E-B74C2FF44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4CB8255-C753-9C41-B78E-B74C2FF44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C4CB8255-C753-9C41-B78E-B74C2FF44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ACFFB8-BC32-0840-A404-79CF4F4D6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1ACFFB8-BC32-0840-A404-79CF4F4D6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1ACFFB8-BC32-0840-A404-79CF4F4D6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35" y="735363"/>
            <a:ext cx="10880421" cy="59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D3C9E-36E4-4E62-A796-91588A1EF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64638"/>
            <a:ext cx="12192000" cy="498254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10218" y="0"/>
            <a:ext cx="10881783" cy="44245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Bahnschrift Condensed" panose="020B0502040204020203" pitchFamily="34" charset="0"/>
              </a:rPr>
              <a:t>UU </a:t>
            </a:r>
            <a:r>
              <a:rPr lang="en-US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Peradilan</a:t>
            </a:r>
            <a:r>
              <a:rPr lang="en-US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Pidana</a:t>
            </a:r>
            <a:r>
              <a:rPr lang="en-US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Anak</a:t>
            </a:r>
            <a:endParaRPr lang="en-US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7711549"/>
              </p:ext>
            </p:extLst>
          </p:nvPr>
        </p:nvGraphicFramePr>
        <p:xfrm>
          <a:off x="3547436" y="2852937"/>
          <a:ext cx="6288616" cy="328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23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18CF77-D84B-6A43-881A-D3255F611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718CF77-D84B-6A43-881A-D3255F611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718CF77-D84B-6A43-881A-D3255F611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BA6656-696E-2846-B388-82DBBF0F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DBA6656-696E-2846-B388-82DBBF0F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DBA6656-696E-2846-B388-82DBBF0F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DEB366-8BDC-F243-839C-4071BA086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1EDEB366-8BDC-F243-839C-4071BA086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1EDEB366-8BDC-F243-839C-4071BA086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FD3E15-64F6-3349-A4CC-6A2871D48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CFD3E15-64F6-3349-A4CC-6A2871D48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CFD3E15-64F6-3349-A4CC-6A2871D48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53652" y="128529"/>
            <a:ext cx="8139659" cy="9848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en-US" sz="3200" b="1" dirty="0" err="1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Kondisi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Penanganan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ABH di Indonesia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3200" b="1" dirty="0" err="1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setelah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berlakunya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UU SP</a:t>
            </a:r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B68BD37-F273-4444-93EF-FD8F212B7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716302"/>
              </p:ext>
            </p:extLst>
          </p:nvPr>
        </p:nvGraphicFramePr>
        <p:xfrm>
          <a:off x="470450" y="1220564"/>
          <a:ext cx="1125109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13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473" y="0"/>
            <a:ext cx="9454139" cy="900545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dirty="0" err="1"/>
              <a:t>Upaya</a:t>
            </a:r>
            <a:r>
              <a:rPr lang="en-US" sz="2800" b="1" dirty="0"/>
              <a:t> </a:t>
            </a:r>
            <a:r>
              <a:rPr lang="en-US" sz="2800" b="1" dirty="0" err="1"/>
              <a:t>Mencapai</a:t>
            </a:r>
            <a:r>
              <a:rPr lang="en-US" sz="2800" b="1" dirty="0"/>
              <a:t> </a:t>
            </a:r>
            <a:r>
              <a:rPr lang="en-US" sz="2800" b="1" dirty="0" err="1"/>
              <a:t>Keadilan</a:t>
            </a:r>
            <a:r>
              <a:rPr lang="en-US" sz="2800" b="1" dirty="0"/>
              <a:t> </a:t>
            </a:r>
            <a:r>
              <a:rPr lang="en-US" sz="2800" b="1" dirty="0" err="1"/>
              <a:t>Restoratif</a:t>
            </a:r>
            <a:r>
              <a:rPr lang="en-US" sz="2800" b="1" dirty="0"/>
              <a:t> </a:t>
            </a:r>
            <a:r>
              <a:rPr lang="en-US" sz="2800" b="1" dirty="0" err="1"/>
              <a:t>melalui</a:t>
            </a:r>
            <a:r>
              <a:rPr lang="en-US" sz="2800" b="1" dirty="0"/>
              <a:t> UU SPPA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786481"/>
              </p:ext>
            </p:extLst>
          </p:nvPr>
        </p:nvGraphicFramePr>
        <p:xfrm>
          <a:off x="2589213" y="900113"/>
          <a:ext cx="8915400" cy="595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2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1C8BF3-26CC-1744-8D21-48689E49B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01C8BF3-26CC-1744-8D21-48689E49B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01C8BF3-26CC-1744-8D21-48689E49B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21ECC0-5116-A84D-8662-0359D6076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A21ECC0-5116-A84D-8662-0359D6076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A21ECC0-5116-A84D-8662-0359D6076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A4E61-33A1-EE4A-BBDC-41053E057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5AA4E61-33A1-EE4A-BBDC-41053E057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5AA4E61-33A1-EE4A-BBDC-41053E057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FE596-0233-4F48-A95C-1F454102C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98FE596-0233-4F48-A95C-1F454102C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F98FE596-0233-4F48-A95C-1F454102C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3DB4B-4CDF-534E-A41C-E24838C96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A03DB4B-4CDF-534E-A41C-E24838C96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A03DB4B-4CDF-534E-A41C-E24838C96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F04C3-AAC6-9C40-B3F9-C8AB0A4B2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A5F04C3-AAC6-9C40-B3F9-C8AB0A4B2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A5F04C3-AAC6-9C40-B3F9-C8AB0A4B2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D1D39-DDA5-D84D-AD64-8112BFC03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61D1D39-DDA5-D84D-AD64-8112BFC03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1D1D39-DDA5-D84D-AD64-8112BFC03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A30A70-3A66-2F4A-818B-276B9D66E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97A30A70-3A66-2F4A-818B-276B9D66E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97A30A70-3A66-2F4A-818B-276B9D66E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50D8F8-B2BD-924E-8199-3AE019A84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550D8F8-B2BD-924E-8199-3AE019A84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550D8F8-B2BD-924E-8199-3AE019A84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4755" y="929393"/>
            <a:ext cx="8528183" cy="1409074"/>
          </a:xfrm>
        </p:spPr>
        <p:txBody>
          <a:bodyPr>
            <a:noAutofit/>
          </a:bodyPr>
          <a:lstStyle/>
          <a:p>
            <a:pPr algn="ctr"/>
            <a:r>
              <a:rPr lang="id-ID" sz="4800" b="1" dirty="0"/>
              <a:t>PRAKTEK PENERAPAN RJ DALAM SPPA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755" y="2563319"/>
            <a:ext cx="8288340" cy="301981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932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0F2EBD9-0E61-BB40-9752-2F69D6CB1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943" y="643466"/>
            <a:ext cx="8284114" cy="55710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0D848B-48FE-6742-9E41-FF58A81C6BD5}"/>
              </a:ext>
            </a:extLst>
          </p:cNvPr>
          <p:cNvSpPr/>
          <p:nvPr/>
        </p:nvSpPr>
        <p:spPr>
          <a:xfrm>
            <a:off x="0" y="4146884"/>
            <a:ext cx="12192000" cy="2711116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/>
              <a:t>Musyawarah</a:t>
            </a:r>
            <a:r>
              <a:rPr lang="en-US" sz="6600" b="1" dirty="0"/>
              <a:t>,  Local Wisdom</a:t>
            </a:r>
          </a:p>
          <a:p>
            <a:pPr algn="ctr"/>
            <a:r>
              <a:rPr lang="en-US" sz="6600" b="1" dirty="0"/>
              <a:t>Influence Traditional and Religion Law </a:t>
            </a:r>
          </a:p>
        </p:txBody>
      </p:sp>
    </p:spTree>
    <p:extLst>
      <p:ext uri="{BB962C8B-B14F-4D97-AF65-F5344CB8AC3E}">
        <p14:creationId xmlns:p14="http://schemas.microsoft.com/office/powerpoint/2010/main" val="3155188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57150"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15A1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3219</TotalTime>
  <Words>904</Words>
  <Application>Microsoft Macintosh PowerPoint</Application>
  <PresentationFormat>Widescreen</PresentationFormat>
  <Paragraphs>129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 Unicode MS</vt:lpstr>
      <vt:lpstr>GulimChe</vt:lpstr>
      <vt:lpstr>Aharoni</vt:lpstr>
      <vt:lpstr>Arial</vt:lpstr>
      <vt:lpstr>Bahnschrift Condensed</vt:lpstr>
      <vt:lpstr>Calibri</vt:lpstr>
      <vt:lpstr>Cambria</vt:lpstr>
      <vt:lpstr>Century Gothic</vt:lpstr>
      <vt:lpstr>Franklin Gothic Book</vt:lpstr>
      <vt:lpstr>Mangal</vt:lpstr>
      <vt:lpstr>Perpetua</vt:lpstr>
      <vt:lpstr>Trebuchet MS</vt:lpstr>
      <vt:lpstr>Wingdings</vt:lpstr>
      <vt:lpstr>Wingdings 2</vt:lpstr>
      <vt:lpstr>Wingdings 3</vt:lpstr>
      <vt:lpstr>Wisp</vt:lpstr>
      <vt:lpstr>Equity</vt:lpstr>
      <vt:lpstr>Contents Slide Master</vt:lpstr>
      <vt:lpstr>Penerapan Restorative Justice  Dalam Sistem Peradilan Pidana Anak</vt:lpstr>
      <vt:lpstr>Sistem Peradilan Pidana Anak</vt:lpstr>
      <vt:lpstr>Pergeseran Paradigma Dalam Hukum Pidana Tentang KEADILAN</vt:lpstr>
      <vt:lpstr>Kerangka Regulasi Sistem Peradilan Anak</vt:lpstr>
      <vt:lpstr>UU Sistem Peradilan Pidana Anak</vt:lpstr>
      <vt:lpstr>Kondisi Penanganan ABH di Indonesia setelah berlakunya UU SPPA</vt:lpstr>
      <vt:lpstr>Upaya Mencapai Keadilan Restoratif melalui UU SPPA</vt:lpstr>
      <vt:lpstr>PRAKTEK PENERAPAN RJ DALAM SPPA</vt:lpstr>
      <vt:lpstr>PowerPoint Presentation</vt:lpstr>
      <vt:lpstr>Diversi Pada Tahap Penyidikan</vt:lpstr>
      <vt:lpstr>Diversi Pada Tahap Penuntutan</vt:lpstr>
      <vt:lpstr>Diversi Pada Tahap Pemeriksaan di Pengadilan</vt:lpstr>
      <vt:lpstr>Tantangan Implementasi Keadilan Restoratif</vt:lpstr>
      <vt:lpstr>PENGEMBANGAN PENERAPAN RJ DALAM SPPA</vt:lpstr>
      <vt:lpstr>Upaya Mencapai Keadilan Restoratif melalui UU SPPA</vt:lpstr>
      <vt:lpstr>PowerPoint Presentation</vt:lpstr>
      <vt:lpstr> Proses Persidangan</vt:lpstr>
      <vt:lpstr>PowerPoint Presentation</vt:lpstr>
      <vt:lpstr>Peran Pemda dalam Sistem Peradilan Pidana Anak PP No. 8/2017 tentang Tata Cara Koordinasi, Evaluasi &amp; Pelaporan SPPA</vt:lpstr>
      <vt:lpstr>TERIMA KASIH</vt:lpstr>
      <vt:lpstr>Dr. DIAH SULASTRI DEWI, S.H., M.H.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Leisha Lister</cp:lastModifiedBy>
  <cp:revision>86</cp:revision>
  <cp:lastPrinted>2019-01-30T06:00:13Z</cp:lastPrinted>
  <dcterms:created xsi:type="dcterms:W3CDTF">2018-04-15T08:44:29Z</dcterms:created>
  <dcterms:modified xsi:type="dcterms:W3CDTF">2019-01-30T06:04:50Z</dcterms:modified>
</cp:coreProperties>
</file>